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6" r:id="rId5"/>
    <p:sldId id="261" r:id="rId6"/>
    <p:sldId id="258" r:id="rId7"/>
    <p:sldId id="276" r:id="rId8"/>
    <p:sldId id="259" r:id="rId9"/>
    <p:sldId id="266" r:id="rId10"/>
    <p:sldId id="267"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CB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32" autoAdjust="0"/>
  </p:normalViewPr>
  <p:slideViewPr>
    <p:cSldViewPr snapToGrid="0">
      <p:cViewPr varScale="1">
        <p:scale>
          <a:sx n="71" d="100"/>
          <a:sy n="71" d="100"/>
        </p:scale>
        <p:origin x="113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A7818-9FD1-4A4A-BBB8-A8F7A885158A}" type="datetimeFigureOut">
              <a:rPr lang="en-US" smtClean="0"/>
              <a:t>4/26/2024</a:t>
            </a:fld>
            <a:endParaRPr lang="en-US" dirty="0"/>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B95B5C-AE81-486B-8299-C690ADF087B7}" type="slidenum">
              <a:rPr lang="en-US" smtClean="0"/>
              <a:t>‹#›</a:t>
            </a:fld>
            <a:endParaRPr lang="en-US" dirty="0"/>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8347-4327-4298-850E-31E39F309FB1}" type="datetimeFigureOut">
              <a:rPr lang="en-US" smtClean="0"/>
              <a:t>4/26/2024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D2F8-28A7-48E8-ADD3-E9583D47D83D}" type="slidenum">
              <a:rPr lang="en-US" smtClean="0"/>
              <a:t>‹#›</a:t>
            </a:fld>
            <a:endParaRPr lang="en-US" dirty="0"/>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22D2F8-28A7-48E8-ADD3-E9583D47D83D}" type="slidenum">
              <a:rPr lang="en-US" smtClean="0"/>
              <a:t>3</a:t>
            </a:fld>
            <a:endParaRPr lang="en-US" dirty="0"/>
          </a:p>
        </p:txBody>
      </p:sp>
    </p:spTree>
    <p:extLst>
      <p:ext uri="{BB962C8B-B14F-4D97-AF65-F5344CB8AC3E}">
        <p14:creationId xmlns:p14="http://schemas.microsoft.com/office/powerpoint/2010/main" val="184958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dirty="0"/>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dirty="0"/>
              <a:t>Click to add subtitle</a:t>
            </a:r>
          </a:p>
        </p:txBody>
      </p:sp>
    </p:spTree>
    <p:extLst>
      <p:ext uri="{BB962C8B-B14F-4D97-AF65-F5344CB8AC3E}">
        <p14:creationId xmlns:p14="http://schemas.microsoft.com/office/powerpoint/2010/main" val="340803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133E6176-F4F6-41F9-8F2A-BA6586E165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8AC667-531B-4E40-98C6-B36847DE0684}"/>
              </a:ext>
            </a:extLst>
          </p:cNvPr>
          <p:cNvSpPr>
            <a:spLocks noGrp="1"/>
          </p:cNvSpPr>
          <p:nvPr>
            <p:ph type="title" hasCustomPrompt="1"/>
          </p:nvPr>
        </p:nvSpPr>
        <p:spPr>
          <a:xfrm>
            <a:off x="5029799" y="1377876"/>
            <a:ext cx="5097428" cy="918377"/>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5" name="Text Placeholder 10">
            <a:extLst>
              <a:ext uri="{FF2B5EF4-FFF2-40B4-BE49-F238E27FC236}">
                <a16:creationId xmlns:a16="http://schemas.microsoft.com/office/drawing/2014/main" id="{42930722-7AFE-41FC-8830-E2075CE783EA}"/>
              </a:ext>
            </a:extLst>
          </p:cNvPr>
          <p:cNvSpPr>
            <a:spLocks noGrp="1"/>
          </p:cNvSpPr>
          <p:nvPr>
            <p:ph type="body" sz="quarter" idx="14" hasCustomPrompt="1"/>
          </p:nvPr>
        </p:nvSpPr>
        <p:spPr>
          <a:xfrm>
            <a:off x="2535012" y="272404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6" name="Text Placeholder 14">
            <a:extLst>
              <a:ext uri="{FF2B5EF4-FFF2-40B4-BE49-F238E27FC236}">
                <a16:creationId xmlns:a16="http://schemas.microsoft.com/office/drawing/2014/main" id="{4FD0E59A-1834-4F86-8ED3-1EBC643224D7}"/>
              </a:ext>
            </a:extLst>
          </p:cNvPr>
          <p:cNvSpPr>
            <a:spLocks noGrp="1"/>
          </p:cNvSpPr>
          <p:nvPr>
            <p:ph type="body" sz="quarter" idx="19" hasCustomPrompt="1"/>
          </p:nvPr>
        </p:nvSpPr>
        <p:spPr>
          <a:xfrm>
            <a:off x="4267209" y="2930881"/>
            <a:ext cx="3639904"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27" name="Text Placeholder 14">
            <a:extLst>
              <a:ext uri="{FF2B5EF4-FFF2-40B4-BE49-F238E27FC236}">
                <a16:creationId xmlns:a16="http://schemas.microsoft.com/office/drawing/2014/main" id="{7084F479-66F8-4110-96A2-F3A27ED1C202}"/>
              </a:ext>
            </a:extLst>
          </p:cNvPr>
          <p:cNvSpPr>
            <a:spLocks noGrp="1"/>
          </p:cNvSpPr>
          <p:nvPr>
            <p:ph type="body" sz="quarter" idx="20" hasCustomPrompt="1"/>
          </p:nvPr>
        </p:nvSpPr>
        <p:spPr>
          <a:xfrm>
            <a:off x="4267209" y="3282057"/>
            <a:ext cx="3639904"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8" name="Text Placeholder 10">
            <a:extLst>
              <a:ext uri="{FF2B5EF4-FFF2-40B4-BE49-F238E27FC236}">
                <a16:creationId xmlns:a16="http://schemas.microsoft.com/office/drawing/2014/main" id="{DD083869-3E3D-40A3-AE1C-3384E7096AED}"/>
              </a:ext>
            </a:extLst>
          </p:cNvPr>
          <p:cNvSpPr>
            <a:spLocks noGrp="1"/>
          </p:cNvSpPr>
          <p:nvPr>
            <p:ph type="body" sz="quarter" idx="21" hasCustomPrompt="1"/>
          </p:nvPr>
        </p:nvSpPr>
        <p:spPr>
          <a:xfrm>
            <a:off x="2535012" y="3882118"/>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29" name="Text Placeholder 14">
            <a:extLst>
              <a:ext uri="{FF2B5EF4-FFF2-40B4-BE49-F238E27FC236}">
                <a16:creationId xmlns:a16="http://schemas.microsoft.com/office/drawing/2014/main" id="{ECD259C4-54A9-4BCA-A693-5A8F91D824AD}"/>
              </a:ext>
            </a:extLst>
          </p:cNvPr>
          <p:cNvSpPr>
            <a:spLocks noGrp="1"/>
          </p:cNvSpPr>
          <p:nvPr>
            <p:ph type="body" sz="quarter" idx="22" hasCustomPrompt="1"/>
          </p:nvPr>
        </p:nvSpPr>
        <p:spPr>
          <a:xfrm>
            <a:off x="4267209" y="4097257"/>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0" name="Text Placeholder 14">
            <a:extLst>
              <a:ext uri="{FF2B5EF4-FFF2-40B4-BE49-F238E27FC236}">
                <a16:creationId xmlns:a16="http://schemas.microsoft.com/office/drawing/2014/main" id="{3099E6DD-0A81-4AD6-97AD-DB777418E5D6}"/>
              </a:ext>
            </a:extLst>
          </p:cNvPr>
          <p:cNvSpPr>
            <a:spLocks noGrp="1"/>
          </p:cNvSpPr>
          <p:nvPr>
            <p:ph type="body" sz="quarter" idx="23" hasCustomPrompt="1"/>
          </p:nvPr>
        </p:nvSpPr>
        <p:spPr>
          <a:xfrm>
            <a:off x="4267209" y="4448433"/>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31" name="Text Placeholder 10">
            <a:extLst>
              <a:ext uri="{FF2B5EF4-FFF2-40B4-BE49-F238E27FC236}">
                <a16:creationId xmlns:a16="http://schemas.microsoft.com/office/drawing/2014/main" id="{01E19938-3E97-4D01-9075-1BB1AF8DDF0B}"/>
              </a:ext>
            </a:extLst>
          </p:cNvPr>
          <p:cNvSpPr>
            <a:spLocks noGrp="1"/>
          </p:cNvSpPr>
          <p:nvPr>
            <p:ph type="body" sz="quarter" idx="24" hasCustomPrompt="1"/>
          </p:nvPr>
        </p:nvSpPr>
        <p:spPr>
          <a:xfrm>
            <a:off x="2535012" y="5046627"/>
            <a:ext cx="1786461" cy="1072345"/>
          </a:xfrm>
          <a:prstGeom prst="rect">
            <a:avLst/>
          </a:prstGeom>
        </p:spPr>
        <p:txBody>
          <a:bodyPr anchor="ctr"/>
          <a:lstStyle>
            <a:lvl1pPr marL="0" indent="0" algn="l">
              <a:buNone/>
              <a:defRPr sz="5400" cap="all" spc="400" baseline="0">
                <a:solidFill>
                  <a:schemeClr val="accent6"/>
                </a:solidFill>
                <a:latin typeface="+mj-lt"/>
              </a:defRPr>
            </a:lvl1pPr>
          </a:lstStyle>
          <a:p>
            <a:pPr lvl="0"/>
            <a:r>
              <a:rPr lang="en-US" dirty="0"/>
              <a:t>text</a:t>
            </a:r>
          </a:p>
        </p:txBody>
      </p:sp>
      <p:sp>
        <p:nvSpPr>
          <p:cNvPr id="32" name="Text Placeholder 14">
            <a:extLst>
              <a:ext uri="{FF2B5EF4-FFF2-40B4-BE49-F238E27FC236}">
                <a16:creationId xmlns:a16="http://schemas.microsoft.com/office/drawing/2014/main" id="{FA19E736-C7E5-448A-AC90-0EB1D902C0D9}"/>
              </a:ext>
            </a:extLst>
          </p:cNvPr>
          <p:cNvSpPr>
            <a:spLocks noGrp="1"/>
          </p:cNvSpPr>
          <p:nvPr>
            <p:ph type="body" sz="quarter" idx="25" hasCustomPrompt="1"/>
          </p:nvPr>
        </p:nvSpPr>
        <p:spPr>
          <a:xfrm>
            <a:off x="4258730" y="5267189"/>
            <a:ext cx="3639905" cy="387746"/>
          </a:xfrm>
          <a:prstGeom prst="rect">
            <a:avLst/>
          </a:prstGeom>
        </p:spPr>
        <p:txBody>
          <a:bodyPr/>
          <a:lstStyle>
            <a:lvl1pPr marL="0" indent="0" algn="l">
              <a:buNone/>
              <a:defRPr sz="1800" cap="none" spc="200" baseline="0">
                <a:solidFill>
                  <a:schemeClr val="bg1"/>
                </a:solidFill>
                <a:latin typeface="+mn-lt"/>
              </a:defRPr>
            </a:lvl1pPr>
          </a:lstStyle>
          <a:p>
            <a:pPr lvl="0"/>
            <a:r>
              <a:rPr lang="en-US" dirty="0"/>
              <a:t>Add subtitle</a:t>
            </a:r>
          </a:p>
        </p:txBody>
      </p:sp>
      <p:sp>
        <p:nvSpPr>
          <p:cNvPr id="33" name="Text Placeholder 14">
            <a:extLst>
              <a:ext uri="{FF2B5EF4-FFF2-40B4-BE49-F238E27FC236}">
                <a16:creationId xmlns:a16="http://schemas.microsoft.com/office/drawing/2014/main" id="{4C139082-0147-4871-8F86-8D4DFC57E881}"/>
              </a:ext>
            </a:extLst>
          </p:cNvPr>
          <p:cNvSpPr>
            <a:spLocks noGrp="1"/>
          </p:cNvSpPr>
          <p:nvPr>
            <p:ph type="body" sz="quarter" idx="26" hasCustomPrompt="1"/>
          </p:nvPr>
        </p:nvSpPr>
        <p:spPr>
          <a:xfrm>
            <a:off x="4258730" y="5618365"/>
            <a:ext cx="3639905" cy="481781"/>
          </a:xfrm>
          <a:prstGeom prst="rect">
            <a:avLst/>
          </a:prstGeom>
        </p:spPr>
        <p:txBody>
          <a:bodyPr/>
          <a:lstStyle>
            <a:lvl1pPr marL="0" indent="0" algn="l">
              <a:buNone/>
              <a:defRPr sz="1400" cap="none" spc="200" baseline="0">
                <a:solidFill>
                  <a:schemeClr val="bg1"/>
                </a:solidFill>
                <a:latin typeface="+mn-lt"/>
              </a:defRPr>
            </a:lvl1pPr>
          </a:lstStyle>
          <a:p>
            <a:pPr lvl="0"/>
            <a:r>
              <a:rPr lang="en-US" dirty="0"/>
              <a:t>Add subtitle</a:t>
            </a:r>
          </a:p>
        </p:txBody>
      </p:sp>
      <p:sp>
        <p:nvSpPr>
          <p:cNvPr id="21" name="Footer Placeholder 15">
            <a:extLst>
              <a:ext uri="{FF2B5EF4-FFF2-40B4-BE49-F238E27FC236}">
                <a16:creationId xmlns:a16="http://schemas.microsoft.com/office/drawing/2014/main" id="{97BCF052-161B-4AD4-AE2D-DED3FA964C2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E388F47C-0B7F-4C1B-B356-52A1CB56DD0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4654010E-C1FB-4195-AD8B-03A8DAE012A0}"/>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60807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84044BB2-E43C-47D4-AA71-04F22AA35EA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F929B-B0E5-4A66-B6D7-462C68EF7A7F}"/>
              </a:ext>
            </a:extLst>
          </p:cNvPr>
          <p:cNvSpPr>
            <a:spLocks noGrp="1"/>
          </p:cNvSpPr>
          <p:nvPr>
            <p:ph type="title" hasCustomPrompt="1"/>
          </p:nvPr>
        </p:nvSpPr>
        <p:spPr>
          <a:xfrm>
            <a:off x="2434082" y="2232234"/>
            <a:ext cx="7323836" cy="743753"/>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4" name="Text Placeholder 14">
            <a:extLst>
              <a:ext uri="{FF2B5EF4-FFF2-40B4-BE49-F238E27FC236}">
                <a16:creationId xmlns:a16="http://schemas.microsoft.com/office/drawing/2014/main" id="{04A0468C-03A1-433C-BEB5-89CD0787ABA4}"/>
              </a:ext>
            </a:extLst>
          </p:cNvPr>
          <p:cNvSpPr>
            <a:spLocks noGrp="1"/>
          </p:cNvSpPr>
          <p:nvPr>
            <p:ph type="body" sz="quarter" idx="19" hasCustomPrompt="1"/>
          </p:nvPr>
        </p:nvSpPr>
        <p:spPr>
          <a:xfrm>
            <a:off x="1469369"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5" name="Text Placeholder 14">
            <a:extLst>
              <a:ext uri="{FF2B5EF4-FFF2-40B4-BE49-F238E27FC236}">
                <a16:creationId xmlns:a16="http://schemas.microsoft.com/office/drawing/2014/main" id="{1345DEAC-8D5A-44A0-9EA3-9A2039ADD049}"/>
              </a:ext>
            </a:extLst>
          </p:cNvPr>
          <p:cNvSpPr>
            <a:spLocks noGrp="1"/>
          </p:cNvSpPr>
          <p:nvPr>
            <p:ph type="body" sz="quarter" idx="20" hasCustomPrompt="1"/>
          </p:nvPr>
        </p:nvSpPr>
        <p:spPr>
          <a:xfrm>
            <a:off x="1469369"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6" name="Text Placeholder 14">
            <a:extLst>
              <a:ext uri="{FF2B5EF4-FFF2-40B4-BE49-F238E27FC236}">
                <a16:creationId xmlns:a16="http://schemas.microsoft.com/office/drawing/2014/main" id="{D2839B01-8B79-4655-BADE-8F0A9351936D}"/>
              </a:ext>
            </a:extLst>
          </p:cNvPr>
          <p:cNvSpPr>
            <a:spLocks noGrp="1"/>
          </p:cNvSpPr>
          <p:nvPr>
            <p:ph type="body" sz="quarter" idx="21" hasCustomPrompt="1"/>
          </p:nvPr>
        </p:nvSpPr>
        <p:spPr>
          <a:xfrm>
            <a:off x="6672448" y="3317783"/>
            <a:ext cx="4172533" cy="274650"/>
          </a:xfrm>
          <a:prstGeom prst="rect">
            <a:avLst/>
          </a:prstGeom>
        </p:spPr>
        <p:txBody>
          <a:bodyPr/>
          <a:lstStyle>
            <a:lvl1pPr marL="0" indent="0" algn="l">
              <a:buNone/>
              <a:defRPr sz="1600" cap="all" spc="200" baseline="0">
                <a:solidFill>
                  <a:schemeClr val="accent6"/>
                </a:solidFill>
                <a:latin typeface="+mj-lt"/>
              </a:defRPr>
            </a:lvl1pPr>
          </a:lstStyle>
          <a:p>
            <a:pPr lvl="0"/>
            <a:r>
              <a:rPr lang="en-US" dirty="0"/>
              <a:t>Add subtitle</a:t>
            </a:r>
          </a:p>
        </p:txBody>
      </p:sp>
      <p:sp>
        <p:nvSpPr>
          <p:cNvPr id="27" name="Text Placeholder 14">
            <a:extLst>
              <a:ext uri="{FF2B5EF4-FFF2-40B4-BE49-F238E27FC236}">
                <a16:creationId xmlns:a16="http://schemas.microsoft.com/office/drawing/2014/main" id="{D0AFF7FE-E069-4C57-9F9F-909B7FE43E92}"/>
              </a:ext>
            </a:extLst>
          </p:cNvPr>
          <p:cNvSpPr>
            <a:spLocks noGrp="1"/>
          </p:cNvSpPr>
          <p:nvPr>
            <p:ph type="body" sz="quarter" idx="22" hasCustomPrompt="1"/>
          </p:nvPr>
        </p:nvSpPr>
        <p:spPr>
          <a:xfrm>
            <a:off x="6672448" y="3651424"/>
            <a:ext cx="4172533" cy="2329657"/>
          </a:xfrm>
          <a:prstGeom prst="rect">
            <a:avLst/>
          </a:prstGeom>
        </p:spPr>
        <p:txBody>
          <a:bodyPr/>
          <a:lstStyle>
            <a:lvl1pPr marL="0" indent="0" algn="l">
              <a:lnSpc>
                <a:spcPct val="150000"/>
              </a:lnSpc>
              <a:spcBef>
                <a:spcPts val="0"/>
              </a:spcBef>
              <a:spcAft>
                <a:spcPts val="1200"/>
              </a:spcAft>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32721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172C710-E0AE-4BB2-88CC-99E77C188C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4C9529-8AA8-4D29-9375-C579768868A4}"/>
              </a:ext>
            </a:extLst>
          </p:cNvPr>
          <p:cNvSpPr>
            <a:spLocks noGrp="1"/>
          </p:cNvSpPr>
          <p:nvPr>
            <p:ph type="title" hasCustomPrompt="1"/>
          </p:nvPr>
        </p:nvSpPr>
        <p:spPr>
          <a:xfrm>
            <a:off x="614107" y="501519"/>
            <a:ext cx="10515600" cy="49202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3927206" y="1599947"/>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2423421" y="2378452"/>
            <a:ext cx="1183179" cy="492025"/>
          </a:xfrm>
          <a:prstGeom prst="rect">
            <a:avLst/>
          </a:prstGeom>
        </p:spPr>
        <p:txBody>
          <a:bodyPr anchor="ctr"/>
          <a:lstStyle>
            <a:lvl1pPr marL="0" indent="0" algn="ctr">
              <a:lnSpc>
                <a:spcPct val="100000"/>
              </a:lnSpc>
              <a:buNone/>
              <a:defRPr sz="1800" cap="all" spc="200" baseline="0">
                <a:solidFill>
                  <a:schemeClr val="accent3"/>
                </a:solidFill>
                <a:latin typeface="+mj-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5443586" y="2129182"/>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1234399" y="3528829"/>
            <a:ext cx="1209143"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7131018" y="3528829"/>
            <a:ext cx="1380681"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1322436" y="4634331"/>
            <a:ext cx="1183179" cy="492025"/>
          </a:xfrm>
          <a:prstGeom prst="rect">
            <a:avLst/>
          </a:prstGeom>
        </p:spPr>
        <p:txBody>
          <a:bodyPr anchor="ctr"/>
          <a:lstStyle>
            <a:lvl1pPr marL="0" indent="0" algn="ctr">
              <a:lnSpc>
                <a:spcPct val="100000"/>
              </a:lnSpc>
              <a:buNone/>
              <a:defRPr sz="1800" cap="all" spc="200" baseline="0">
                <a:solidFill>
                  <a:schemeClr val="accent1">
                    <a:lumMod val="50000"/>
                    <a:lumOff val="50000"/>
                  </a:schemeClr>
                </a:solidFill>
                <a:latin typeface="+mj-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2859913" y="4459860"/>
            <a:ext cx="1183179" cy="492025"/>
          </a:xfrm>
          <a:prstGeom prst="rect">
            <a:avLst/>
          </a:prstGeom>
        </p:spPr>
        <p:txBody>
          <a:bodyPr anchor="ctr"/>
          <a:lstStyle>
            <a:lvl1pPr marL="0" indent="0" algn="ctr">
              <a:lnSpc>
                <a:spcPct val="100000"/>
              </a:lnSpc>
              <a:buNone/>
              <a:defRPr sz="1800" cap="all" spc="200" baseline="0">
                <a:solidFill>
                  <a:schemeClr val="accent5"/>
                </a:solidFill>
                <a:latin typeface="+mj-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5237403" y="4321788"/>
            <a:ext cx="1183179" cy="492025"/>
          </a:xfrm>
          <a:prstGeom prst="rect">
            <a:avLst/>
          </a:prstGeom>
        </p:spPr>
        <p:txBody>
          <a:bodyPr anchor="ctr"/>
          <a:lstStyle>
            <a:lvl1pPr marL="0" indent="0" algn="ctr">
              <a:lnSpc>
                <a:spcPct val="100000"/>
              </a:lnSpc>
              <a:buNone/>
              <a:defRPr sz="1800" cap="all" spc="200" baseline="0">
                <a:solidFill>
                  <a:schemeClr val="accent6">
                    <a:lumMod val="75000"/>
                  </a:schemeClr>
                </a:solidFill>
                <a:latin typeface="+mj-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3927206" y="5468790"/>
            <a:ext cx="1706965" cy="492025"/>
          </a:xfrm>
          <a:prstGeom prst="rect">
            <a:avLst/>
          </a:prstGeom>
        </p:spPr>
        <p:txBody>
          <a:bodyPr anchor="ctr"/>
          <a:lstStyle>
            <a:lvl1pPr marL="0" indent="0" algn="ctr">
              <a:lnSpc>
                <a:spcPct val="100000"/>
              </a:lnSpc>
              <a:buNone/>
              <a:defRPr sz="1000" cap="all" spc="200" baseline="0">
                <a:solidFill>
                  <a:schemeClr val="accent6"/>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6486546" y="5195673"/>
            <a:ext cx="1183179" cy="492025"/>
          </a:xfrm>
          <a:prstGeom prst="rect">
            <a:avLst/>
          </a:prstGeom>
        </p:spPr>
        <p:txBody>
          <a:bodyPr anchor="ctr"/>
          <a:lstStyle>
            <a:lvl1pPr marL="0" indent="0" algn="ctr">
              <a:lnSpc>
                <a:spcPct val="100000"/>
              </a:lnSpc>
              <a:buNone/>
              <a:defRPr sz="1800" cap="all" spc="200" baseline="0">
                <a:solidFill>
                  <a:schemeClr val="bg1">
                    <a:lumMod val="75000"/>
                  </a:schemeClr>
                </a:solidFill>
                <a:latin typeface="+mj-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userDrawn="1"/>
        </p:nvCxnSpPr>
        <p:spPr>
          <a:xfrm>
            <a:off x="2447369" y="3774842"/>
            <a:ext cx="46836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userDrawn="1"/>
        </p:nvCxnSpPr>
        <p:spPr>
          <a:xfrm flipV="1">
            <a:off x="4780689" y="2091972"/>
            <a:ext cx="4678" cy="337681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Footer Placeholder 15">
            <a:extLst>
              <a:ext uri="{FF2B5EF4-FFF2-40B4-BE49-F238E27FC236}">
                <a16:creationId xmlns:a16="http://schemas.microsoft.com/office/drawing/2014/main" id="{95A4BAFB-A1C5-4E01-9E16-ED02AADB1FA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2" name="Slide Number Placeholder 16">
            <a:extLst>
              <a:ext uri="{FF2B5EF4-FFF2-40B4-BE49-F238E27FC236}">
                <a16:creationId xmlns:a16="http://schemas.microsoft.com/office/drawing/2014/main" id="{D2409207-E360-4301-9134-4DA109683DD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3" name="Date Placeholder 14">
            <a:extLst>
              <a:ext uri="{FF2B5EF4-FFF2-40B4-BE49-F238E27FC236}">
                <a16:creationId xmlns:a16="http://schemas.microsoft.com/office/drawing/2014/main" id="{F78AA50C-2DC6-46C5-B2CE-FB29A305F81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79454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DCC43F-6D79-4D9A-A842-74287B40D3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3" name="Title 2">
            <a:extLst>
              <a:ext uri="{FF2B5EF4-FFF2-40B4-BE49-F238E27FC236}">
                <a16:creationId xmlns:a16="http://schemas.microsoft.com/office/drawing/2014/main" id="{A8255D77-6260-4F8F-86E3-D0AAF36FA403}"/>
              </a:ext>
            </a:extLst>
          </p:cNvPr>
          <p:cNvSpPr>
            <a:spLocks noGrp="1"/>
          </p:cNvSpPr>
          <p:nvPr>
            <p:ph type="title" hasCustomPrompt="1"/>
          </p:nvPr>
        </p:nvSpPr>
        <p:spPr>
          <a:xfrm>
            <a:off x="3294345" y="1158710"/>
            <a:ext cx="5611660" cy="677782"/>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8" name="Text Placeholder 14">
            <a:extLst>
              <a:ext uri="{FF2B5EF4-FFF2-40B4-BE49-F238E27FC236}">
                <a16:creationId xmlns:a16="http://schemas.microsoft.com/office/drawing/2014/main" id="{5C91A828-665B-4FC2-950E-370DF47348CE}"/>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10" name="Text Placeholder 14">
            <a:extLst>
              <a:ext uri="{FF2B5EF4-FFF2-40B4-BE49-F238E27FC236}">
                <a16:creationId xmlns:a16="http://schemas.microsoft.com/office/drawing/2014/main" id="{0BE18AA7-27E7-4763-A428-079E43A450DA}"/>
              </a:ext>
            </a:extLst>
          </p:cNvPr>
          <p:cNvSpPr>
            <a:spLocks noGrp="1"/>
          </p:cNvSpPr>
          <p:nvPr>
            <p:ph type="body" sz="quarter" idx="26" hasCustomPrompt="1"/>
          </p:nvPr>
        </p:nvSpPr>
        <p:spPr>
          <a:xfrm>
            <a:off x="1833290"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7" name="Text Placeholder 14">
            <a:extLst>
              <a:ext uri="{FF2B5EF4-FFF2-40B4-BE49-F238E27FC236}">
                <a16:creationId xmlns:a16="http://schemas.microsoft.com/office/drawing/2014/main" id="{6ED488B3-3B38-4DE8-8789-E9C406DB6525}"/>
              </a:ext>
            </a:extLst>
          </p:cNvPr>
          <p:cNvSpPr>
            <a:spLocks noGrp="1"/>
          </p:cNvSpPr>
          <p:nvPr>
            <p:ph type="body" sz="quarter" idx="27" hasCustomPrompt="1"/>
          </p:nvPr>
        </p:nvSpPr>
        <p:spPr>
          <a:xfrm>
            <a:off x="5053332"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9" name="Text Placeholder 14">
            <a:extLst>
              <a:ext uri="{FF2B5EF4-FFF2-40B4-BE49-F238E27FC236}">
                <a16:creationId xmlns:a16="http://schemas.microsoft.com/office/drawing/2014/main" id="{5717E8AA-E5DC-43D1-BED9-1A8F554EB61F}"/>
              </a:ext>
            </a:extLst>
          </p:cNvPr>
          <p:cNvSpPr>
            <a:spLocks noGrp="1"/>
          </p:cNvSpPr>
          <p:nvPr>
            <p:ph type="body" sz="quarter" idx="28" hasCustomPrompt="1"/>
          </p:nvPr>
        </p:nvSpPr>
        <p:spPr>
          <a:xfrm>
            <a:off x="8197008" y="3262556"/>
            <a:ext cx="1706965" cy="1048575"/>
          </a:xfrm>
          <a:prstGeom prst="rect">
            <a:avLst/>
          </a:prstGeom>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83A9D178-AD0E-4E87-97B3-88B79A533B1B}"/>
              </a:ext>
            </a:extLst>
          </p:cNvPr>
          <p:cNvSpPr>
            <a:spLocks noGrp="1"/>
          </p:cNvSpPr>
          <p:nvPr>
            <p:ph type="body" sz="quarter" idx="13" hasCustomPrompt="1"/>
          </p:nvPr>
        </p:nvSpPr>
        <p:spPr>
          <a:xfrm>
            <a:off x="1462028"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BF8B39EE-8EB7-4880-A9FE-9F98D23984F3}"/>
              </a:ext>
            </a:extLst>
          </p:cNvPr>
          <p:cNvSpPr>
            <a:spLocks noGrp="1"/>
          </p:cNvSpPr>
          <p:nvPr>
            <p:ph type="body" sz="quarter" idx="29" hasCustomPrompt="1"/>
          </p:nvPr>
        </p:nvSpPr>
        <p:spPr>
          <a:xfrm>
            <a:off x="4691306" y="4704558"/>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C74686F1-FD3B-4529-9DBC-C6E34312C5CF}"/>
              </a:ext>
            </a:extLst>
          </p:cNvPr>
          <p:cNvSpPr>
            <a:spLocks noGrp="1"/>
          </p:cNvSpPr>
          <p:nvPr>
            <p:ph type="body" sz="quarter" idx="30" hasCustomPrompt="1"/>
          </p:nvPr>
        </p:nvSpPr>
        <p:spPr>
          <a:xfrm>
            <a:off x="7834982" y="4704557"/>
            <a:ext cx="2431015"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0A8B5FF2-6B96-4FE7-A6ED-0C89D74FAD0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B8BB57A8-7823-42A3-BA84-96690BFFDC3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902A41BF-FE61-48B9-A0B1-94AAB15381B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85870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dirty="0"/>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dirty="0"/>
              <a:t>Click to add title</a:t>
            </a:r>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34" name="Content Placeholder 3">
            <a:extLst>
              <a:ext uri="{FF2B5EF4-FFF2-40B4-BE49-F238E27FC236}">
                <a16:creationId xmlns:a16="http://schemas.microsoft.com/office/drawing/2014/main" id="{C1979EE6-6944-48F0-87CE-65E90A3ACC71}"/>
              </a:ext>
            </a:extLst>
          </p:cNvPr>
          <p:cNvSpPr>
            <a:spLocks noGrp="1"/>
          </p:cNvSpPr>
          <p:nvPr>
            <p:ph sz="quarter" idx="33"/>
          </p:nvPr>
        </p:nvSpPr>
        <p:spPr>
          <a:xfrm>
            <a:off x="6433647"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51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120" name="Graphic 119">
            <a:extLst>
              <a:ext uri="{FF2B5EF4-FFF2-40B4-BE49-F238E27FC236}">
                <a16:creationId xmlns:a16="http://schemas.microsoft.com/office/drawing/2014/main" id="{0D59F18F-5BD3-4E80-A69E-6D92DA9BB5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grpSp>
        <p:nvGrpSpPr>
          <p:cNvPr id="100" name="Group 99">
            <a:extLst>
              <a:ext uri="{FF2B5EF4-FFF2-40B4-BE49-F238E27FC236}">
                <a16:creationId xmlns:a16="http://schemas.microsoft.com/office/drawing/2014/main" id="{79CFC79B-A403-4086-AB1A-E4F1F5AC31F2}"/>
              </a:ext>
              <a:ext uri="{C183D7F6-B498-43B3-948B-1728B52AA6E4}">
                <adec:decorative xmlns:adec="http://schemas.microsoft.com/office/drawing/2017/decorative" val="1"/>
              </a:ext>
            </a:extLst>
          </p:cNvPr>
          <p:cNvGrpSpPr/>
          <p:nvPr userDrawn="1"/>
        </p:nvGrpSpPr>
        <p:grpSpPr>
          <a:xfrm>
            <a:off x="2010137" y="2689356"/>
            <a:ext cx="8510121" cy="0"/>
            <a:chOff x="1504814" y="2488864"/>
            <a:chExt cx="8510121" cy="0"/>
          </a:xfrm>
        </p:grpSpPr>
        <p:cxnSp>
          <p:nvCxnSpPr>
            <p:cNvPr id="79" name="Straight Connector 78">
              <a:extLst>
                <a:ext uri="{FF2B5EF4-FFF2-40B4-BE49-F238E27FC236}">
                  <a16:creationId xmlns:a16="http://schemas.microsoft.com/office/drawing/2014/main" id="{3993C126-30E8-42C9-97ED-B7968CE61D87}"/>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10C08B4-5A67-4383-9733-CF6DCA952D8F}"/>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736A6D3-72B8-4ADD-83D7-F905F1EB82FE}"/>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048AE4-D798-4F1B-874C-F9044ECC8603}"/>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24A7533-05E8-464C-81E3-83136E632AF6}"/>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14E820A-336F-43A8-AB0D-875A28FB90F6}"/>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557188-FB50-4CF1-85AD-28747D97DC45}"/>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F23435-A9FF-4958-AAD2-BC57F32090C1}"/>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538E04-AA2E-459F-8D6B-7272BF9117A5}"/>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9A5921-876C-47AA-BF02-FADD423D79B7}"/>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B30A0A8-B885-4ACC-A172-7A4408F0C0BC}"/>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3B7C7B2-16AE-4434-A8AD-0977BCB9459A}"/>
              </a:ext>
            </a:extLst>
          </p:cNvPr>
          <p:cNvSpPr>
            <a:spLocks noGrp="1"/>
          </p:cNvSpPr>
          <p:nvPr>
            <p:ph type="title" hasCustomPrompt="1"/>
          </p:nvPr>
        </p:nvSpPr>
        <p:spPr>
          <a:xfrm>
            <a:off x="681698" y="512299"/>
            <a:ext cx="10515600" cy="72738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21" name="Text Placeholder 14">
            <a:extLst>
              <a:ext uri="{FF2B5EF4-FFF2-40B4-BE49-F238E27FC236}">
                <a16:creationId xmlns:a16="http://schemas.microsoft.com/office/drawing/2014/main" id="{53B0593C-E961-4FCF-8FFD-E10C0FD17BBF}"/>
              </a:ext>
            </a:extLst>
          </p:cNvPr>
          <p:cNvSpPr>
            <a:spLocks noGrp="1"/>
          </p:cNvSpPr>
          <p:nvPr>
            <p:ph type="body" sz="quarter" idx="43" hasCustomPrompt="1"/>
          </p:nvPr>
        </p:nvSpPr>
        <p:spPr>
          <a:xfrm>
            <a:off x="199242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2" name="Text Placeholder 14">
            <a:extLst>
              <a:ext uri="{FF2B5EF4-FFF2-40B4-BE49-F238E27FC236}">
                <a16:creationId xmlns:a16="http://schemas.microsoft.com/office/drawing/2014/main" id="{82A98F85-0B8A-4F76-813C-C9E7A0AD8804}"/>
              </a:ext>
            </a:extLst>
          </p:cNvPr>
          <p:cNvSpPr>
            <a:spLocks noGrp="1"/>
          </p:cNvSpPr>
          <p:nvPr>
            <p:ph type="body" sz="quarter" idx="44" hasCustomPrompt="1"/>
          </p:nvPr>
        </p:nvSpPr>
        <p:spPr>
          <a:xfrm>
            <a:off x="4360668"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3" name="Text Placeholder 14">
            <a:extLst>
              <a:ext uri="{FF2B5EF4-FFF2-40B4-BE49-F238E27FC236}">
                <a16:creationId xmlns:a16="http://schemas.microsoft.com/office/drawing/2014/main" id="{0E645547-1191-4919-804B-D1DC905F3680}"/>
              </a:ext>
            </a:extLst>
          </p:cNvPr>
          <p:cNvSpPr>
            <a:spLocks noGrp="1"/>
          </p:cNvSpPr>
          <p:nvPr>
            <p:ph type="body" sz="quarter" idx="45" hasCustomPrompt="1"/>
          </p:nvPr>
        </p:nvSpPr>
        <p:spPr>
          <a:xfrm>
            <a:off x="8307743" y="1780403"/>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3" name="Text Placeholder 14">
            <a:extLst>
              <a:ext uri="{FF2B5EF4-FFF2-40B4-BE49-F238E27FC236}">
                <a16:creationId xmlns:a16="http://schemas.microsoft.com/office/drawing/2014/main" id="{70437561-3145-4AA5-B5BF-FC2748828C08}"/>
              </a:ext>
            </a:extLst>
          </p:cNvPr>
          <p:cNvSpPr>
            <a:spLocks noGrp="1"/>
          </p:cNvSpPr>
          <p:nvPr>
            <p:ph type="body" sz="quarter" idx="41" hasCustomPrompt="1"/>
          </p:nvPr>
        </p:nvSpPr>
        <p:spPr>
          <a:xfrm>
            <a:off x="505322" y="2436036"/>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42" name="Text Placeholder 14">
            <a:extLst>
              <a:ext uri="{FF2B5EF4-FFF2-40B4-BE49-F238E27FC236}">
                <a16:creationId xmlns:a16="http://schemas.microsoft.com/office/drawing/2014/main" id="{25924F20-2A98-40F8-8A1C-BF4BCDC2E915}"/>
              </a:ext>
            </a:extLst>
          </p:cNvPr>
          <p:cNvSpPr>
            <a:spLocks noGrp="1"/>
          </p:cNvSpPr>
          <p:nvPr>
            <p:ph type="body" sz="quarter" idx="17" hasCustomPrompt="1"/>
          </p:nvPr>
        </p:nvSpPr>
        <p:spPr>
          <a:xfrm>
            <a:off x="167540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DFA884F6-1E9E-4CB8-B4C3-3699E85DC2F4}"/>
              </a:ext>
            </a:extLst>
          </p:cNvPr>
          <p:cNvSpPr>
            <a:spLocks noGrp="1"/>
          </p:cNvSpPr>
          <p:nvPr>
            <p:ph type="body" sz="quarter" idx="18" hasCustomPrompt="1"/>
          </p:nvPr>
        </p:nvSpPr>
        <p:spPr>
          <a:xfrm>
            <a:off x="246481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4" name="Text Placeholder 14">
            <a:extLst>
              <a:ext uri="{FF2B5EF4-FFF2-40B4-BE49-F238E27FC236}">
                <a16:creationId xmlns:a16="http://schemas.microsoft.com/office/drawing/2014/main" id="{7C52539B-C569-4941-87E7-C3EFCFA1B401}"/>
              </a:ext>
            </a:extLst>
          </p:cNvPr>
          <p:cNvSpPr>
            <a:spLocks noGrp="1"/>
          </p:cNvSpPr>
          <p:nvPr>
            <p:ph type="body" sz="quarter" idx="19" hasCustomPrompt="1"/>
          </p:nvPr>
        </p:nvSpPr>
        <p:spPr>
          <a:xfrm>
            <a:off x="325423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5" name="Text Placeholder 14">
            <a:extLst>
              <a:ext uri="{FF2B5EF4-FFF2-40B4-BE49-F238E27FC236}">
                <a16:creationId xmlns:a16="http://schemas.microsoft.com/office/drawing/2014/main" id="{9B18D372-BEFC-4475-B0A5-A798E6CFD62B}"/>
              </a:ext>
            </a:extLst>
          </p:cNvPr>
          <p:cNvSpPr>
            <a:spLocks noGrp="1"/>
          </p:cNvSpPr>
          <p:nvPr>
            <p:ph type="body" sz="quarter" idx="20" hasCustomPrompt="1"/>
          </p:nvPr>
        </p:nvSpPr>
        <p:spPr>
          <a:xfrm>
            <a:off x="404364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6" name="Text Placeholder 14">
            <a:extLst>
              <a:ext uri="{FF2B5EF4-FFF2-40B4-BE49-F238E27FC236}">
                <a16:creationId xmlns:a16="http://schemas.microsoft.com/office/drawing/2014/main" id="{19FE16DC-63F2-4A3D-A743-C8480AE391F6}"/>
              </a:ext>
            </a:extLst>
          </p:cNvPr>
          <p:cNvSpPr>
            <a:spLocks noGrp="1"/>
          </p:cNvSpPr>
          <p:nvPr>
            <p:ph type="body" sz="quarter" idx="21" hasCustomPrompt="1"/>
          </p:nvPr>
        </p:nvSpPr>
        <p:spPr>
          <a:xfrm>
            <a:off x="483306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7" name="Text Placeholder 14">
            <a:extLst>
              <a:ext uri="{FF2B5EF4-FFF2-40B4-BE49-F238E27FC236}">
                <a16:creationId xmlns:a16="http://schemas.microsoft.com/office/drawing/2014/main" id="{23422F26-58EB-43A7-A33C-2ADBC2320CFB}"/>
              </a:ext>
            </a:extLst>
          </p:cNvPr>
          <p:cNvSpPr>
            <a:spLocks noGrp="1"/>
          </p:cNvSpPr>
          <p:nvPr>
            <p:ph type="body" sz="quarter" idx="22" hasCustomPrompt="1"/>
          </p:nvPr>
        </p:nvSpPr>
        <p:spPr>
          <a:xfrm>
            <a:off x="562247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8" name="Text Placeholder 14">
            <a:extLst>
              <a:ext uri="{FF2B5EF4-FFF2-40B4-BE49-F238E27FC236}">
                <a16:creationId xmlns:a16="http://schemas.microsoft.com/office/drawing/2014/main" id="{D9B50A50-093B-4DCA-929F-AF8AB169A473}"/>
              </a:ext>
            </a:extLst>
          </p:cNvPr>
          <p:cNvSpPr>
            <a:spLocks noGrp="1"/>
          </p:cNvSpPr>
          <p:nvPr>
            <p:ph type="body" sz="quarter" idx="23" hasCustomPrompt="1"/>
          </p:nvPr>
        </p:nvSpPr>
        <p:spPr>
          <a:xfrm>
            <a:off x="641189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9" name="Text Placeholder 14">
            <a:extLst>
              <a:ext uri="{FF2B5EF4-FFF2-40B4-BE49-F238E27FC236}">
                <a16:creationId xmlns:a16="http://schemas.microsoft.com/office/drawing/2014/main" id="{A60753DF-99A3-4BAF-AA47-4AD0BEAEAEDD}"/>
              </a:ext>
            </a:extLst>
          </p:cNvPr>
          <p:cNvSpPr>
            <a:spLocks noGrp="1"/>
          </p:cNvSpPr>
          <p:nvPr>
            <p:ph type="body" sz="quarter" idx="24" hasCustomPrompt="1"/>
          </p:nvPr>
        </p:nvSpPr>
        <p:spPr>
          <a:xfrm>
            <a:off x="720130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0" name="Text Placeholder 14">
            <a:extLst>
              <a:ext uri="{FF2B5EF4-FFF2-40B4-BE49-F238E27FC236}">
                <a16:creationId xmlns:a16="http://schemas.microsoft.com/office/drawing/2014/main" id="{470DC77E-070B-46BC-B95C-A323D9EEC9D5}"/>
              </a:ext>
            </a:extLst>
          </p:cNvPr>
          <p:cNvSpPr>
            <a:spLocks noGrp="1"/>
          </p:cNvSpPr>
          <p:nvPr>
            <p:ph type="body" sz="quarter" idx="25" hasCustomPrompt="1"/>
          </p:nvPr>
        </p:nvSpPr>
        <p:spPr>
          <a:xfrm>
            <a:off x="799072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1" name="Text Placeholder 14">
            <a:extLst>
              <a:ext uri="{FF2B5EF4-FFF2-40B4-BE49-F238E27FC236}">
                <a16:creationId xmlns:a16="http://schemas.microsoft.com/office/drawing/2014/main" id="{E7D1C36D-258C-4B31-95BB-6C0127AEEACB}"/>
              </a:ext>
            </a:extLst>
          </p:cNvPr>
          <p:cNvSpPr>
            <a:spLocks noGrp="1"/>
          </p:cNvSpPr>
          <p:nvPr>
            <p:ph type="body" sz="quarter" idx="26" hasCustomPrompt="1"/>
          </p:nvPr>
        </p:nvSpPr>
        <p:spPr>
          <a:xfrm>
            <a:off x="8780137"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214A7064-793B-4F30-9A33-42069EF60489}"/>
              </a:ext>
            </a:extLst>
          </p:cNvPr>
          <p:cNvSpPr>
            <a:spLocks noGrp="1"/>
          </p:cNvSpPr>
          <p:nvPr>
            <p:ph type="body" sz="quarter" idx="27" hasCustomPrompt="1"/>
          </p:nvPr>
        </p:nvSpPr>
        <p:spPr>
          <a:xfrm>
            <a:off x="9569552"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5868F5A5-3ED0-4C78-A557-F4B94B123D9B}"/>
              </a:ext>
            </a:extLst>
          </p:cNvPr>
          <p:cNvSpPr>
            <a:spLocks noGrp="1"/>
          </p:cNvSpPr>
          <p:nvPr>
            <p:ph type="body" sz="quarter" idx="28" hasCustomPrompt="1"/>
          </p:nvPr>
        </p:nvSpPr>
        <p:spPr>
          <a:xfrm>
            <a:off x="10358963" y="277431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4" name="Text Placeholder 14">
            <a:extLst>
              <a:ext uri="{FF2B5EF4-FFF2-40B4-BE49-F238E27FC236}">
                <a16:creationId xmlns:a16="http://schemas.microsoft.com/office/drawing/2014/main" id="{A727AB6E-B8DB-4DE5-BF92-3EDCA58B0CD4}"/>
              </a:ext>
            </a:extLst>
          </p:cNvPr>
          <p:cNvSpPr>
            <a:spLocks noGrp="1"/>
          </p:cNvSpPr>
          <p:nvPr>
            <p:ph type="body" sz="quarter" idx="46" hasCustomPrompt="1"/>
          </p:nvPr>
        </p:nvSpPr>
        <p:spPr>
          <a:xfrm>
            <a:off x="199242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25" name="Text Placeholder 14">
            <a:extLst>
              <a:ext uri="{FF2B5EF4-FFF2-40B4-BE49-F238E27FC236}">
                <a16:creationId xmlns:a16="http://schemas.microsoft.com/office/drawing/2014/main" id="{9E6A60C5-3054-4500-AE04-5766330FED67}"/>
              </a:ext>
            </a:extLst>
          </p:cNvPr>
          <p:cNvSpPr>
            <a:spLocks noGrp="1"/>
          </p:cNvSpPr>
          <p:nvPr>
            <p:ph type="body" sz="quarter" idx="47" hasCustomPrompt="1"/>
          </p:nvPr>
        </p:nvSpPr>
        <p:spPr>
          <a:xfrm>
            <a:off x="5939498" y="3563114"/>
            <a:ext cx="1440088" cy="586248"/>
          </a:xfrm>
          <a:prstGeom prst="rect">
            <a:avLst/>
          </a:prstGeom>
        </p:spPr>
        <p:txBody>
          <a:bodyPr anchor="ctr"/>
          <a:lstStyle>
            <a:lvl1pPr marL="0" indent="0" algn="ctr">
              <a:lnSpc>
                <a:spcPct val="100000"/>
              </a:lnSpc>
              <a:spcBef>
                <a:spcPts val="0"/>
              </a:spcBef>
              <a:buNone/>
              <a:defRPr sz="1400" b="1" cap="none" spc="0" baseline="0">
                <a:solidFill>
                  <a:schemeClr val="accent6"/>
                </a:solidFill>
                <a:latin typeface="+mn-lt"/>
              </a:defRPr>
            </a:lvl1pPr>
          </a:lstStyle>
          <a:p>
            <a:pPr lvl="0"/>
            <a:r>
              <a:rPr lang="en-US" dirty="0"/>
              <a:t>Click to add text</a:t>
            </a:r>
          </a:p>
        </p:txBody>
      </p:sp>
      <p:sp>
        <p:nvSpPr>
          <p:cNvPr id="126" name="Text Placeholder 14">
            <a:extLst>
              <a:ext uri="{FF2B5EF4-FFF2-40B4-BE49-F238E27FC236}">
                <a16:creationId xmlns:a16="http://schemas.microsoft.com/office/drawing/2014/main" id="{3984C0A5-C9AE-4249-8578-A0909B41B459}"/>
              </a:ext>
            </a:extLst>
          </p:cNvPr>
          <p:cNvSpPr>
            <a:spLocks noGrp="1"/>
          </p:cNvSpPr>
          <p:nvPr>
            <p:ph type="body" sz="quarter" idx="48" hasCustomPrompt="1"/>
          </p:nvPr>
        </p:nvSpPr>
        <p:spPr>
          <a:xfrm>
            <a:off x="9886573" y="3563114"/>
            <a:ext cx="1440088" cy="586248"/>
          </a:xfrm>
          <a:prstGeom prst="rect">
            <a:avLst/>
          </a:prstGeom>
        </p:spPr>
        <p:txBody>
          <a:bodyPr anchor="ctr"/>
          <a:lstStyle>
            <a:lvl1pPr marL="0" indent="0" algn="ctr">
              <a:lnSpc>
                <a:spcPct val="100000"/>
              </a:lnSpc>
              <a:spcBef>
                <a:spcPts val="0"/>
              </a:spcBef>
              <a:buNone/>
              <a:defRPr sz="1400" cap="none" spc="0" baseline="0">
                <a:solidFill>
                  <a:schemeClr val="bg1"/>
                </a:solidFill>
                <a:latin typeface="+mn-lt"/>
              </a:defRPr>
            </a:lvl1pPr>
          </a:lstStyle>
          <a:p>
            <a:pPr lvl="0"/>
            <a:r>
              <a:rPr lang="en-US" dirty="0"/>
              <a:t>Click to add text</a:t>
            </a:r>
          </a:p>
        </p:txBody>
      </p:sp>
      <p:sp>
        <p:nvSpPr>
          <p:cNvPr id="114" name="Text Placeholder 14">
            <a:extLst>
              <a:ext uri="{FF2B5EF4-FFF2-40B4-BE49-F238E27FC236}">
                <a16:creationId xmlns:a16="http://schemas.microsoft.com/office/drawing/2014/main" id="{4C9A8467-48EB-4C64-8A54-0526649B91A3}"/>
              </a:ext>
            </a:extLst>
          </p:cNvPr>
          <p:cNvSpPr>
            <a:spLocks noGrp="1"/>
          </p:cNvSpPr>
          <p:nvPr>
            <p:ph type="body" sz="quarter" idx="42" hasCustomPrompt="1"/>
          </p:nvPr>
        </p:nvSpPr>
        <p:spPr>
          <a:xfrm>
            <a:off x="505322" y="4134112"/>
            <a:ext cx="1194201" cy="501726"/>
          </a:xfrm>
          <a:prstGeom prst="rect">
            <a:avLst/>
          </a:prstGeom>
        </p:spPr>
        <p:txBody>
          <a:bodyPr anchor="ctr"/>
          <a:lstStyle>
            <a:lvl1pPr marL="0" indent="0" algn="ctr">
              <a:buNone/>
              <a:defRPr sz="1800" cap="none" spc="200" baseline="0">
                <a:solidFill>
                  <a:schemeClr val="accent6"/>
                </a:solidFill>
                <a:latin typeface="+mj-lt"/>
              </a:defRPr>
            </a:lvl1pPr>
          </a:lstStyle>
          <a:p>
            <a:pPr lvl="0"/>
            <a:r>
              <a:rPr lang="en-US" dirty="0"/>
              <a:t>Add year</a:t>
            </a:r>
          </a:p>
        </p:txBody>
      </p:sp>
      <p:sp>
        <p:nvSpPr>
          <p:cNvPr id="66" name="Text Placeholder 14">
            <a:extLst>
              <a:ext uri="{FF2B5EF4-FFF2-40B4-BE49-F238E27FC236}">
                <a16:creationId xmlns:a16="http://schemas.microsoft.com/office/drawing/2014/main" id="{11C267AB-B4C6-4059-B2A8-DCF715B29ECE}"/>
              </a:ext>
            </a:extLst>
          </p:cNvPr>
          <p:cNvSpPr>
            <a:spLocks noGrp="1"/>
          </p:cNvSpPr>
          <p:nvPr>
            <p:ph type="body" sz="quarter" idx="29" hasCustomPrompt="1"/>
          </p:nvPr>
        </p:nvSpPr>
        <p:spPr>
          <a:xfrm>
            <a:off x="167540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3BF85ABF-DD16-49D4-9DD2-C35A92EAFE3A}"/>
              </a:ext>
            </a:extLst>
          </p:cNvPr>
          <p:cNvSpPr>
            <a:spLocks noGrp="1"/>
          </p:cNvSpPr>
          <p:nvPr>
            <p:ph type="body" sz="quarter" idx="30" hasCustomPrompt="1"/>
          </p:nvPr>
        </p:nvSpPr>
        <p:spPr>
          <a:xfrm>
            <a:off x="246481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997C6187-BB2F-413C-AC7B-BBAA249AFD0A}"/>
              </a:ext>
            </a:extLst>
          </p:cNvPr>
          <p:cNvSpPr>
            <a:spLocks noGrp="1"/>
          </p:cNvSpPr>
          <p:nvPr>
            <p:ph type="body" sz="quarter" idx="31" hasCustomPrompt="1"/>
          </p:nvPr>
        </p:nvSpPr>
        <p:spPr>
          <a:xfrm>
            <a:off x="325423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6C1DC7A-93B1-4894-AD2D-AC636AC3DABF}"/>
              </a:ext>
            </a:extLst>
          </p:cNvPr>
          <p:cNvSpPr>
            <a:spLocks noGrp="1"/>
          </p:cNvSpPr>
          <p:nvPr>
            <p:ph type="body" sz="quarter" idx="32" hasCustomPrompt="1"/>
          </p:nvPr>
        </p:nvSpPr>
        <p:spPr>
          <a:xfrm>
            <a:off x="404364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872C35DC-A640-4C27-A87F-380E7440F3F2}"/>
              </a:ext>
            </a:extLst>
          </p:cNvPr>
          <p:cNvSpPr>
            <a:spLocks noGrp="1"/>
          </p:cNvSpPr>
          <p:nvPr>
            <p:ph type="body" sz="quarter" idx="33" hasCustomPrompt="1"/>
          </p:nvPr>
        </p:nvSpPr>
        <p:spPr>
          <a:xfrm>
            <a:off x="483306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02969206-EA35-4C29-B0EB-3FF5636A8AB9}"/>
              </a:ext>
            </a:extLst>
          </p:cNvPr>
          <p:cNvSpPr>
            <a:spLocks noGrp="1"/>
          </p:cNvSpPr>
          <p:nvPr>
            <p:ph type="body" sz="quarter" idx="34" hasCustomPrompt="1"/>
          </p:nvPr>
        </p:nvSpPr>
        <p:spPr>
          <a:xfrm>
            <a:off x="562247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79B642F3-327B-4AF1-85D8-5BE8BA286A17}"/>
              </a:ext>
            </a:extLst>
          </p:cNvPr>
          <p:cNvSpPr>
            <a:spLocks noGrp="1"/>
          </p:cNvSpPr>
          <p:nvPr>
            <p:ph type="body" sz="quarter" idx="35" hasCustomPrompt="1"/>
          </p:nvPr>
        </p:nvSpPr>
        <p:spPr>
          <a:xfrm>
            <a:off x="641189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D45BD78-6B19-4D6A-A164-2017ABC78369}"/>
              </a:ext>
            </a:extLst>
          </p:cNvPr>
          <p:cNvSpPr>
            <a:spLocks noGrp="1"/>
          </p:cNvSpPr>
          <p:nvPr>
            <p:ph type="body" sz="quarter" idx="36" hasCustomPrompt="1"/>
          </p:nvPr>
        </p:nvSpPr>
        <p:spPr>
          <a:xfrm>
            <a:off x="720130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494676D6-C880-49A1-B83E-2D632934D666}"/>
              </a:ext>
            </a:extLst>
          </p:cNvPr>
          <p:cNvSpPr>
            <a:spLocks noGrp="1"/>
          </p:cNvSpPr>
          <p:nvPr>
            <p:ph type="body" sz="quarter" idx="37" hasCustomPrompt="1"/>
          </p:nvPr>
        </p:nvSpPr>
        <p:spPr>
          <a:xfrm>
            <a:off x="799072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5" name="Text Placeholder 14">
            <a:extLst>
              <a:ext uri="{FF2B5EF4-FFF2-40B4-BE49-F238E27FC236}">
                <a16:creationId xmlns:a16="http://schemas.microsoft.com/office/drawing/2014/main" id="{0C07048D-5DEB-4348-8A16-DB77BE49097C}"/>
              </a:ext>
            </a:extLst>
          </p:cNvPr>
          <p:cNvSpPr>
            <a:spLocks noGrp="1"/>
          </p:cNvSpPr>
          <p:nvPr>
            <p:ph type="body" sz="quarter" idx="38" hasCustomPrompt="1"/>
          </p:nvPr>
        </p:nvSpPr>
        <p:spPr>
          <a:xfrm>
            <a:off x="8780137"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6" name="Text Placeholder 14">
            <a:extLst>
              <a:ext uri="{FF2B5EF4-FFF2-40B4-BE49-F238E27FC236}">
                <a16:creationId xmlns:a16="http://schemas.microsoft.com/office/drawing/2014/main" id="{DCED3D6A-EF8C-4F42-B23B-30ED2C33EAB6}"/>
              </a:ext>
            </a:extLst>
          </p:cNvPr>
          <p:cNvSpPr>
            <a:spLocks noGrp="1"/>
          </p:cNvSpPr>
          <p:nvPr>
            <p:ph type="body" sz="quarter" idx="39" hasCustomPrompt="1"/>
          </p:nvPr>
        </p:nvSpPr>
        <p:spPr>
          <a:xfrm>
            <a:off x="9569552"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7" name="Text Placeholder 14">
            <a:extLst>
              <a:ext uri="{FF2B5EF4-FFF2-40B4-BE49-F238E27FC236}">
                <a16:creationId xmlns:a16="http://schemas.microsoft.com/office/drawing/2014/main" id="{E966B469-8508-4732-8A0A-58429BD0E7BE}"/>
              </a:ext>
            </a:extLst>
          </p:cNvPr>
          <p:cNvSpPr>
            <a:spLocks noGrp="1"/>
          </p:cNvSpPr>
          <p:nvPr>
            <p:ph type="body" sz="quarter" idx="40" hasCustomPrompt="1"/>
          </p:nvPr>
        </p:nvSpPr>
        <p:spPr>
          <a:xfrm>
            <a:off x="10358963" y="4476140"/>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101" name="Group 100">
            <a:extLst>
              <a:ext uri="{FF2B5EF4-FFF2-40B4-BE49-F238E27FC236}">
                <a16:creationId xmlns:a16="http://schemas.microsoft.com/office/drawing/2014/main" id="{97A40874-7B89-4A5D-9562-21D6994C3946}"/>
              </a:ext>
              <a:ext uri="{C183D7F6-B498-43B3-948B-1728B52AA6E4}">
                <adec:decorative xmlns:adec="http://schemas.microsoft.com/office/drawing/2017/decorative" val="1"/>
              </a:ext>
            </a:extLst>
          </p:cNvPr>
          <p:cNvGrpSpPr/>
          <p:nvPr userDrawn="1"/>
        </p:nvGrpSpPr>
        <p:grpSpPr>
          <a:xfrm>
            <a:off x="2010137" y="4391183"/>
            <a:ext cx="8510121" cy="0"/>
            <a:chOff x="1504814" y="2488864"/>
            <a:chExt cx="8510121" cy="0"/>
          </a:xfrm>
        </p:grpSpPr>
        <p:cxnSp>
          <p:nvCxnSpPr>
            <p:cNvPr id="102" name="Straight Connector 101">
              <a:extLst>
                <a:ext uri="{FF2B5EF4-FFF2-40B4-BE49-F238E27FC236}">
                  <a16:creationId xmlns:a16="http://schemas.microsoft.com/office/drawing/2014/main" id="{32860379-5BA3-4D4F-BAC0-C7783F7552D4}"/>
                </a:ext>
              </a:extLst>
            </p:cNvPr>
            <p:cNvCxnSpPr>
              <a:cxnSpLocks/>
            </p:cNvCxnSpPr>
            <p:nvPr userDrawn="1"/>
          </p:nvCxnSpPr>
          <p:spPr>
            <a:xfrm>
              <a:off x="1504814"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F221EBE-F43A-48CE-8E3D-D0777E2424C4}"/>
                </a:ext>
              </a:extLst>
            </p:cNvPr>
            <p:cNvCxnSpPr>
              <a:cxnSpLocks/>
            </p:cNvCxnSpPr>
            <p:nvPr userDrawn="1"/>
          </p:nvCxnSpPr>
          <p:spPr>
            <a:xfrm>
              <a:off x="2301137"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70DFAA8-4E1B-45F7-B640-2C00AAC65BA3}"/>
                </a:ext>
              </a:extLst>
            </p:cNvPr>
            <p:cNvCxnSpPr>
              <a:cxnSpLocks/>
            </p:cNvCxnSpPr>
            <p:nvPr userDrawn="1"/>
          </p:nvCxnSpPr>
          <p:spPr>
            <a:xfrm>
              <a:off x="308377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67A42DA-2625-4CA8-AEC6-2FBCF01A9278}"/>
                </a:ext>
              </a:extLst>
            </p:cNvPr>
            <p:cNvCxnSpPr>
              <a:cxnSpLocks/>
            </p:cNvCxnSpPr>
            <p:nvPr userDrawn="1"/>
          </p:nvCxnSpPr>
          <p:spPr>
            <a:xfrm>
              <a:off x="388009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9B3F7FF-9011-4E3D-9DA2-C144F9B7A5EB}"/>
                </a:ext>
              </a:extLst>
            </p:cNvPr>
            <p:cNvCxnSpPr>
              <a:cxnSpLocks/>
            </p:cNvCxnSpPr>
            <p:nvPr userDrawn="1"/>
          </p:nvCxnSpPr>
          <p:spPr>
            <a:xfrm>
              <a:off x="4655896"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0EEA406-B4BE-4A22-9879-A86700556BEA}"/>
                </a:ext>
              </a:extLst>
            </p:cNvPr>
            <p:cNvCxnSpPr>
              <a:cxnSpLocks/>
            </p:cNvCxnSpPr>
            <p:nvPr userDrawn="1"/>
          </p:nvCxnSpPr>
          <p:spPr>
            <a:xfrm>
              <a:off x="5452219"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5F5190B-A9FA-4925-81A3-8AF19F70933F}"/>
                </a:ext>
              </a:extLst>
            </p:cNvPr>
            <p:cNvCxnSpPr>
              <a:cxnSpLocks/>
            </p:cNvCxnSpPr>
            <p:nvPr userDrawn="1"/>
          </p:nvCxnSpPr>
          <p:spPr>
            <a:xfrm>
              <a:off x="6234858"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3F58E8B-B6D9-46C2-95B1-755AD7B02890}"/>
                </a:ext>
              </a:extLst>
            </p:cNvPr>
            <p:cNvCxnSpPr>
              <a:cxnSpLocks/>
            </p:cNvCxnSpPr>
            <p:nvPr userDrawn="1"/>
          </p:nvCxnSpPr>
          <p:spPr>
            <a:xfrm>
              <a:off x="7031181"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BED819-4195-456A-8507-0CC09BDCFEDE}"/>
                </a:ext>
              </a:extLst>
            </p:cNvPr>
            <p:cNvCxnSpPr>
              <a:cxnSpLocks/>
            </p:cNvCxnSpPr>
            <p:nvPr userDrawn="1"/>
          </p:nvCxnSpPr>
          <p:spPr>
            <a:xfrm>
              <a:off x="7813820"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3541D3E-8275-4522-81E7-C83B829D83C1}"/>
                </a:ext>
              </a:extLst>
            </p:cNvPr>
            <p:cNvCxnSpPr>
              <a:cxnSpLocks/>
            </p:cNvCxnSpPr>
            <p:nvPr userDrawn="1"/>
          </p:nvCxnSpPr>
          <p:spPr>
            <a:xfrm>
              <a:off x="8610143"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D34DF1-D500-4560-A303-92050A81120A}"/>
                </a:ext>
              </a:extLst>
            </p:cNvPr>
            <p:cNvCxnSpPr>
              <a:cxnSpLocks/>
            </p:cNvCxnSpPr>
            <p:nvPr userDrawn="1"/>
          </p:nvCxnSpPr>
          <p:spPr>
            <a:xfrm>
              <a:off x="9399625" y="2488864"/>
              <a:ext cx="6153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Footer Placeholder 15">
            <a:extLst>
              <a:ext uri="{FF2B5EF4-FFF2-40B4-BE49-F238E27FC236}">
                <a16:creationId xmlns:a16="http://schemas.microsoft.com/office/drawing/2014/main" id="{47D7FFC8-D319-4F8D-9F95-39BB21C0EEF6}"/>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8DDD48EC-9DE8-4C43-881A-2597A1DDE27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650B4D37-2FE8-4F27-8951-CF9D947DBAC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69154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ADA1982-C216-4747-ACCC-39BC3F50B1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CD2AA7-E8A5-43C8-A284-AB4951189DBB}"/>
              </a:ext>
            </a:extLst>
          </p:cNvPr>
          <p:cNvSpPr>
            <a:spLocks noGrp="1"/>
          </p:cNvSpPr>
          <p:nvPr>
            <p:ph type="title" hasCustomPrompt="1"/>
          </p:nvPr>
        </p:nvSpPr>
        <p:spPr>
          <a:xfrm>
            <a:off x="692949" y="527542"/>
            <a:ext cx="6922876" cy="687834"/>
          </a:xfrm>
          <a:prstGeom prst="rect">
            <a:avLst/>
          </a:prstGeom>
        </p:spPr>
        <p:txBody>
          <a:bodyPr/>
          <a:lstStyle>
            <a:lvl1pPr>
              <a:defRPr sz="2800" cap="all" spc="400" baseline="0">
                <a:solidFill>
                  <a:schemeClr val="bg1"/>
                </a:solidFill>
              </a:defRPr>
            </a:lvl1pPr>
          </a:lstStyle>
          <a:p>
            <a:r>
              <a:rPr lang="en-US" dirty="0"/>
              <a:t>Click to add title</a:t>
            </a:r>
          </a:p>
        </p:txBody>
      </p:sp>
      <p:sp>
        <p:nvSpPr>
          <p:cNvPr id="4" name="Content Placeholder 3">
            <a:extLst>
              <a:ext uri="{FF2B5EF4-FFF2-40B4-BE49-F238E27FC236}">
                <a16:creationId xmlns:a16="http://schemas.microsoft.com/office/drawing/2014/main" id="{D1D681FF-F6BE-41D5-AE6C-B4110384B0F4}"/>
              </a:ext>
            </a:extLst>
          </p:cNvPr>
          <p:cNvSpPr>
            <a:spLocks noGrp="1"/>
          </p:cNvSpPr>
          <p:nvPr>
            <p:ph sz="quarter" idx="10"/>
          </p:nvPr>
        </p:nvSpPr>
        <p:spPr>
          <a:xfrm>
            <a:off x="693738" y="1128713"/>
            <a:ext cx="7654925" cy="50688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5">
            <a:extLst>
              <a:ext uri="{FF2B5EF4-FFF2-40B4-BE49-F238E27FC236}">
                <a16:creationId xmlns:a16="http://schemas.microsoft.com/office/drawing/2014/main" id="{A60E8AF0-85D7-4035-8301-57B3B4977F94}"/>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481785BD-DC42-4BBE-8C62-BCE6F0EA47BD}"/>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1"/>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E7886D57-8CCD-43A4-AA49-E96D2EE3EB8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103679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433312"/>
            <a:ext cx="1939480" cy="2115505"/>
          </a:xfrm>
          <a:prstGeom prst="rect">
            <a:avLst/>
          </a:prstGeom>
        </p:spPr>
        <p:txBody>
          <a:bodyPr anchor="ctr"/>
          <a:lstStyle>
            <a:lvl1pPr algn="ctr">
              <a:defRPr sz="2800" cap="all" spc="400" baseline="0">
                <a:solidFill>
                  <a:schemeClr val="bg1"/>
                </a:solidFill>
              </a:defRPr>
            </a:lvl1pPr>
          </a:lstStyle>
          <a:p>
            <a:r>
              <a:rPr lang="en-US" dirty="0"/>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dirty="0"/>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419144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t The Team 8-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79A51B-CC7A-4B36-B457-AF3236388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0E019BE9-6149-434A-B185-EE7434112622}"/>
              </a:ext>
            </a:extLst>
          </p:cNvPr>
          <p:cNvSpPr>
            <a:spLocks noGrp="1"/>
          </p:cNvSpPr>
          <p:nvPr>
            <p:ph type="title" hasCustomPrompt="1"/>
          </p:nvPr>
        </p:nvSpPr>
        <p:spPr>
          <a:xfrm>
            <a:off x="661216" y="2375820"/>
            <a:ext cx="1939480" cy="2218499"/>
          </a:xfrm>
          <a:prstGeom prst="rect">
            <a:avLst/>
          </a:prstGeom>
        </p:spPr>
        <p:txBody>
          <a:bodyPr anchor="ctr"/>
          <a:lstStyle>
            <a:lvl1pPr algn="ctr">
              <a:lnSpc>
                <a:spcPct val="90000"/>
              </a:lnSpc>
              <a:spcBef>
                <a:spcPts val="1000"/>
              </a:spcBef>
              <a:defRPr sz="2800" cap="all" spc="400" baseline="0">
                <a:solidFill>
                  <a:schemeClr val="bg1"/>
                </a:solidFill>
              </a:defRPr>
            </a:lvl1pPr>
          </a:lstStyle>
          <a:p>
            <a:r>
              <a:rPr lang="en-US" dirty="0"/>
              <a:t>Click to add title</a:t>
            </a:r>
          </a:p>
        </p:txBody>
      </p:sp>
      <p:sp>
        <p:nvSpPr>
          <p:cNvPr id="34" name="Picture Placeholder 9">
            <a:extLst>
              <a:ext uri="{FF2B5EF4-FFF2-40B4-BE49-F238E27FC236}">
                <a16:creationId xmlns:a16="http://schemas.microsoft.com/office/drawing/2014/main" id="{18B0121B-CD0E-495B-9B36-4E88EA4A9786}"/>
              </a:ext>
              <a:ext uri="{C183D7F6-B498-43B3-948B-1728B52AA6E4}">
                <adec:decorative xmlns:adec="http://schemas.microsoft.com/office/drawing/2017/decorative" val="0"/>
              </a:ext>
            </a:extLst>
          </p:cNvPr>
          <p:cNvSpPr>
            <a:spLocks noGrp="1"/>
          </p:cNvSpPr>
          <p:nvPr>
            <p:ph type="pic" sz="quarter" idx="16" hasCustomPrompt="1"/>
          </p:nvPr>
        </p:nvSpPr>
        <p:spPr>
          <a:xfrm>
            <a:off x="3136339" y="1326925"/>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1" name="Picture Placeholder 9">
            <a:extLst>
              <a:ext uri="{FF2B5EF4-FFF2-40B4-BE49-F238E27FC236}">
                <a16:creationId xmlns:a16="http://schemas.microsoft.com/office/drawing/2014/main" id="{4508E76D-2071-4546-8DF2-405B38E2E271}"/>
              </a:ext>
            </a:extLst>
          </p:cNvPr>
          <p:cNvSpPr>
            <a:spLocks noGrp="1"/>
          </p:cNvSpPr>
          <p:nvPr>
            <p:ph type="pic" sz="quarter" idx="39" hasCustomPrompt="1"/>
          </p:nvPr>
        </p:nvSpPr>
        <p:spPr>
          <a:xfrm>
            <a:off x="5209991"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5" name="Picture Placeholder 9">
            <a:extLst>
              <a:ext uri="{FF2B5EF4-FFF2-40B4-BE49-F238E27FC236}">
                <a16:creationId xmlns:a16="http://schemas.microsoft.com/office/drawing/2014/main" id="{D319C8D5-E3A6-45C8-8A64-1C1B70C90DD1}"/>
              </a:ext>
              <a:ext uri="{C183D7F6-B498-43B3-948B-1728B52AA6E4}">
                <adec:decorative xmlns:adec="http://schemas.microsoft.com/office/drawing/2017/decorative" val="0"/>
              </a:ext>
            </a:extLst>
          </p:cNvPr>
          <p:cNvSpPr>
            <a:spLocks noGrp="1"/>
          </p:cNvSpPr>
          <p:nvPr>
            <p:ph type="pic" sz="quarter" idx="40" hasCustomPrompt="1"/>
          </p:nvPr>
        </p:nvSpPr>
        <p:spPr>
          <a:xfrm>
            <a:off x="7305041" y="133575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87" name="Picture Placeholder 9">
            <a:extLst>
              <a:ext uri="{FF2B5EF4-FFF2-40B4-BE49-F238E27FC236}">
                <a16:creationId xmlns:a16="http://schemas.microsoft.com/office/drawing/2014/main" id="{01486F31-E79E-4E60-8749-B8036B3F096A}"/>
              </a:ext>
              <a:ext uri="{C183D7F6-B498-43B3-948B-1728B52AA6E4}">
                <adec:decorative xmlns:adec="http://schemas.microsoft.com/office/drawing/2017/decorative" val="0"/>
              </a:ext>
            </a:extLst>
          </p:cNvPr>
          <p:cNvSpPr>
            <a:spLocks noGrp="1"/>
          </p:cNvSpPr>
          <p:nvPr>
            <p:ph type="pic" sz="quarter" idx="41" hasCustomPrompt="1"/>
          </p:nvPr>
        </p:nvSpPr>
        <p:spPr>
          <a:xfrm>
            <a:off x="9384248" y="1326192"/>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37" name="Oval 36">
            <a:extLst>
              <a:ext uri="{FF2B5EF4-FFF2-40B4-BE49-F238E27FC236}">
                <a16:creationId xmlns:a16="http://schemas.microsoft.com/office/drawing/2014/main" id="{8139AA92-1781-41FF-9168-9F70B1CD9FB7}"/>
              </a:ext>
              <a:ext uri="{C183D7F6-B498-43B3-948B-1728B52AA6E4}">
                <adec:decorative xmlns:adec="http://schemas.microsoft.com/office/drawing/2017/decorative" val="1"/>
              </a:ext>
            </a:extLst>
          </p:cNvPr>
          <p:cNvSpPr/>
          <p:nvPr userDrawn="1"/>
        </p:nvSpPr>
        <p:spPr>
          <a:xfrm>
            <a:off x="3031536" y="1222122"/>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14">
            <a:extLst>
              <a:ext uri="{FF2B5EF4-FFF2-40B4-BE49-F238E27FC236}">
                <a16:creationId xmlns:a16="http://schemas.microsoft.com/office/drawing/2014/main" id="{5FE36F90-735E-43D7-854A-0347B805053D}"/>
              </a:ext>
            </a:extLst>
          </p:cNvPr>
          <p:cNvSpPr>
            <a:spLocks noGrp="1"/>
          </p:cNvSpPr>
          <p:nvPr>
            <p:ph type="body" sz="quarter" idx="19" hasCustomPrompt="1"/>
          </p:nvPr>
        </p:nvSpPr>
        <p:spPr>
          <a:xfrm>
            <a:off x="2796727" y="2972370"/>
            <a:ext cx="2085792" cy="274650"/>
          </a:xfrm>
          <a:prstGeom prst="rect">
            <a:avLst/>
          </a:prstGeom>
        </p:spPr>
        <p:txBody>
          <a:bodyPr/>
          <a:lstStyle>
            <a:lvl1pPr marL="0" indent="0" algn="ctr">
              <a:buNone/>
              <a:defRPr sz="1200" b="0" cap="all" spc="200" baseline="0">
                <a:solidFill>
                  <a:schemeClr val="accent6"/>
                </a:solidFill>
                <a:latin typeface="+mj-lt"/>
              </a:defRPr>
            </a:lvl1pPr>
          </a:lstStyle>
          <a:p>
            <a:pPr lvl="0"/>
            <a:r>
              <a:rPr lang="en-US" dirty="0"/>
              <a:t>Add Name</a:t>
            </a:r>
          </a:p>
        </p:txBody>
      </p:sp>
      <p:sp>
        <p:nvSpPr>
          <p:cNvPr id="42" name="Text Placeholder 14">
            <a:extLst>
              <a:ext uri="{FF2B5EF4-FFF2-40B4-BE49-F238E27FC236}">
                <a16:creationId xmlns:a16="http://schemas.microsoft.com/office/drawing/2014/main" id="{2D0125FE-7543-4B0C-8C50-D4F2949EE8A0}"/>
              </a:ext>
            </a:extLst>
          </p:cNvPr>
          <p:cNvSpPr>
            <a:spLocks noGrp="1"/>
          </p:cNvSpPr>
          <p:nvPr>
            <p:ph type="body" sz="quarter" idx="20" hasCustomPrompt="1"/>
          </p:nvPr>
        </p:nvSpPr>
        <p:spPr>
          <a:xfrm>
            <a:off x="2896865"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3" name="Text Placeholder 14">
            <a:extLst>
              <a:ext uri="{FF2B5EF4-FFF2-40B4-BE49-F238E27FC236}">
                <a16:creationId xmlns:a16="http://schemas.microsoft.com/office/drawing/2014/main" id="{839FFFF4-4A0D-40BD-B34D-CD03D03FBEC4}"/>
              </a:ext>
            </a:extLst>
          </p:cNvPr>
          <p:cNvSpPr>
            <a:spLocks noGrp="1"/>
          </p:cNvSpPr>
          <p:nvPr>
            <p:ph type="body" sz="quarter" idx="21" hasCustomPrompt="1"/>
          </p:nvPr>
        </p:nvSpPr>
        <p:spPr>
          <a:xfrm>
            <a:off x="4898932"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4" name="Text Placeholder 14">
            <a:extLst>
              <a:ext uri="{FF2B5EF4-FFF2-40B4-BE49-F238E27FC236}">
                <a16:creationId xmlns:a16="http://schemas.microsoft.com/office/drawing/2014/main" id="{2697A53A-8491-4753-901E-02236DC0D5C4}"/>
              </a:ext>
            </a:extLst>
          </p:cNvPr>
          <p:cNvSpPr>
            <a:spLocks noGrp="1"/>
          </p:cNvSpPr>
          <p:nvPr>
            <p:ph type="body" sz="quarter" idx="22" hasCustomPrompt="1"/>
          </p:nvPr>
        </p:nvSpPr>
        <p:spPr>
          <a:xfrm>
            <a:off x="4999070"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5" name="Text Placeholder 14">
            <a:extLst>
              <a:ext uri="{FF2B5EF4-FFF2-40B4-BE49-F238E27FC236}">
                <a16:creationId xmlns:a16="http://schemas.microsoft.com/office/drawing/2014/main" id="{A51D26D1-89AE-43E7-8F1B-E28B18019F84}"/>
              </a:ext>
            </a:extLst>
          </p:cNvPr>
          <p:cNvSpPr>
            <a:spLocks noGrp="1"/>
          </p:cNvSpPr>
          <p:nvPr>
            <p:ph type="body" sz="quarter" idx="23" hasCustomPrompt="1"/>
          </p:nvPr>
        </p:nvSpPr>
        <p:spPr>
          <a:xfrm>
            <a:off x="7000136" y="2972538"/>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6" name="Text Placeholder 14">
            <a:extLst>
              <a:ext uri="{FF2B5EF4-FFF2-40B4-BE49-F238E27FC236}">
                <a16:creationId xmlns:a16="http://schemas.microsoft.com/office/drawing/2014/main" id="{0191059F-A4F0-4F1C-8237-308B7AD3F97D}"/>
              </a:ext>
            </a:extLst>
          </p:cNvPr>
          <p:cNvSpPr>
            <a:spLocks noGrp="1"/>
          </p:cNvSpPr>
          <p:nvPr>
            <p:ph type="body" sz="quarter" idx="24" hasCustomPrompt="1"/>
          </p:nvPr>
        </p:nvSpPr>
        <p:spPr>
          <a:xfrm>
            <a:off x="7100274"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47" name="Text Placeholder 14">
            <a:extLst>
              <a:ext uri="{FF2B5EF4-FFF2-40B4-BE49-F238E27FC236}">
                <a16:creationId xmlns:a16="http://schemas.microsoft.com/office/drawing/2014/main" id="{CFCD3D62-2515-40AC-A8A1-F7786244B36F}"/>
              </a:ext>
            </a:extLst>
          </p:cNvPr>
          <p:cNvSpPr>
            <a:spLocks noGrp="1"/>
          </p:cNvSpPr>
          <p:nvPr>
            <p:ph type="body" sz="quarter" idx="25" hasCustomPrompt="1"/>
          </p:nvPr>
        </p:nvSpPr>
        <p:spPr>
          <a:xfrm>
            <a:off x="9095950" y="2972370"/>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48" name="Text Placeholder 14">
            <a:extLst>
              <a:ext uri="{FF2B5EF4-FFF2-40B4-BE49-F238E27FC236}">
                <a16:creationId xmlns:a16="http://schemas.microsoft.com/office/drawing/2014/main" id="{96332DF1-A140-4DDE-9D59-EEF6D503A8D7}"/>
              </a:ext>
            </a:extLst>
          </p:cNvPr>
          <p:cNvSpPr>
            <a:spLocks noGrp="1"/>
          </p:cNvSpPr>
          <p:nvPr>
            <p:ph type="body" sz="quarter" idx="26" hasCustomPrompt="1"/>
          </p:nvPr>
        </p:nvSpPr>
        <p:spPr>
          <a:xfrm>
            <a:off x="9196088" y="3198338"/>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97" name="Picture Placeholder 9">
            <a:extLst>
              <a:ext uri="{FF2B5EF4-FFF2-40B4-BE49-F238E27FC236}">
                <a16:creationId xmlns:a16="http://schemas.microsoft.com/office/drawing/2014/main" id="{74EEDA10-EB71-4CAE-80C3-9C8B46E6DF07}"/>
              </a:ext>
            </a:extLst>
          </p:cNvPr>
          <p:cNvSpPr>
            <a:spLocks noGrp="1"/>
          </p:cNvSpPr>
          <p:nvPr>
            <p:ph type="pic" sz="quarter" idx="42" hasCustomPrompt="1"/>
          </p:nvPr>
        </p:nvSpPr>
        <p:spPr>
          <a:xfrm>
            <a:off x="3136338" y="3967833"/>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99" name="Picture Placeholder 9">
            <a:extLst>
              <a:ext uri="{FF2B5EF4-FFF2-40B4-BE49-F238E27FC236}">
                <a16:creationId xmlns:a16="http://schemas.microsoft.com/office/drawing/2014/main" id="{B9B031BF-4314-4A3C-B53C-3958CC4E6228}"/>
              </a:ext>
            </a:extLst>
          </p:cNvPr>
          <p:cNvSpPr>
            <a:spLocks noGrp="1"/>
          </p:cNvSpPr>
          <p:nvPr>
            <p:ph type="pic" sz="quarter" idx="43" hasCustomPrompt="1"/>
          </p:nvPr>
        </p:nvSpPr>
        <p:spPr>
          <a:xfrm>
            <a:off x="5209990"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1" name="Picture Placeholder 9">
            <a:extLst>
              <a:ext uri="{FF2B5EF4-FFF2-40B4-BE49-F238E27FC236}">
                <a16:creationId xmlns:a16="http://schemas.microsoft.com/office/drawing/2014/main" id="{BC693B9A-3B30-4605-8EB8-2F155D0A4D7C}"/>
              </a:ext>
            </a:extLst>
          </p:cNvPr>
          <p:cNvSpPr>
            <a:spLocks noGrp="1"/>
          </p:cNvSpPr>
          <p:nvPr>
            <p:ph type="pic" sz="quarter" idx="44" hasCustomPrompt="1"/>
          </p:nvPr>
        </p:nvSpPr>
        <p:spPr>
          <a:xfrm>
            <a:off x="7305040" y="397666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103" name="Picture Placeholder 9">
            <a:extLst>
              <a:ext uri="{FF2B5EF4-FFF2-40B4-BE49-F238E27FC236}">
                <a16:creationId xmlns:a16="http://schemas.microsoft.com/office/drawing/2014/main" id="{B4CC215D-FD31-4423-900D-14FF4F457AFA}"/>
              </a:ext>
            </a:extLst>
          </p:cNvPr>
          <p:cNvSpPr>
            <a:spLocks noGrp="1"/>
          </p:cNvSpPr>
          <p:nvPr>
            <p:ph type="pic" sz="quarter" idx="45" hasCustomPrompt="1"/>
          </p:nvPr>
        </p:nvSpPr>
        <p:spPr>
          <a:xfrm>
            <a:off x="9384247" y="3967100"/>
            <a:ext cx="1391577" cy="1391576"/>
          </a:xfrm>
          <a:prstGeom prst="ellipse">
            <a:avLst/>
          </a:prstGeom>
        </p:spPr>
        <p:txBody>
          <a:bodyPr/>
          <a:lstStyle>
            <a:lvl1pPr marL="0" indent="0" algn="ctr">
              <a:buNone/>
              <a:defRPr sz="2000">
                <a:solidFill>
                  <a:schemeClr val="bg1"/>
                </a:solidFill>
              </a:defRPr>
            </a:lvl1pPr>
          </a:lstStyle>
          <a:p>
            <a:r>
              <a:rPr lang="en-US" dirty="0"/>
              <a:t>Click to add photo</a:t>
            </a:r>
          </a:p>
        </p:txBody>
      </p:sp>
      <p:sp>
        <p:nvSpPr>
          <p:cNvPr id="73" name="Text Placeholder 14">
            <a:extLst>
              <a:ext uri="{FF2B5EF4-FFF2-40B4-BE49-F238E27FC236}">
                <a16:creationId xmlns:a16="http://schemas.microsoft.com/office/drawing/2014/main" id="{D4954E76-6CE5-4657-B73B-9875EBBEE003}"/>
              </a:ext>
            </a:extLst>
          </p:cNvPr>
          <p:cNvSpPr>
            <a:spLocks noGrp="1"/>
          </p:cNvSpPr>
          <p:nvPr>
            <p:ph type="body" sz="quarter" idx="31" hasCustomPrompt="1"/>
          </p:nvPr>
        </p:nvSpPr>
        <p:spPr>
          <a:xfrm>
            <a:off x="2796727"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4" name="Text Placeholder 14">
            <a:extLst>
              <a:ext uri="{FF2B5EF4-FFF2-40B4-BE49-F238E27FC236}">
                <a16:creationId xmlns:a16="http://schemas.microsoft.com/office/drawing/2014/main" id="{E361B92F-F111-450A-A880-C34503792307}"/>
              </a:ext>
            </a:extLst>
          </p:cNvPr>
          <p:cNvSpPr>
            <a:spLocks noGrp="1"/>
          </p:cNvSpPr>
          <p:nvPr>
            <p:ph type="body" sz="quarter" idx="32" hasCustomPrompt="1"/>
          </p:nvPr>
        </p:nvSpPr>
        <p:spPr>
          <a:xfrm>
            <a:off x="2896865"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5" name="Text Placeholder 14">
            <a:extLst>
              <a:ext uri="{FF2B5EF4-FFF2-40B4-BE49-F238E27FC236}">
                <a16:creationId xmlns:a16="http://schemas.microsoft.com/office/drawing/2014/main" id="{375C0FEC-10E7-43EA-953F-8CB9B43D05D4}"/>
              </a:ext>
            </a:extLst>
          </p:cNvPr>
          <p:cNvSpPr>
            <a:spLocks noGrp="1"/>
          </p:cNvSpPr>
          <p:nvPr>
            <p:ph type="body" sz="quarter" idx="33" hasCustomPrompt="1"/>
          </p:nvPr>
        </p:nvSpPr>
        <p:spPr>
          <a:xfrm>
            <a:off x="4898932"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6" name="Text Placeholder 14">
            <a:extLst>
              <a:ext uri="{FF2B5EF4-FFF2-40B4-BE49-F238E27FC236}">
                <a16:creationId xmlns:a16="http://schemas.microsoft.com/office/drawing/2014/main" id="{84B1D0A0-DE01-44D1-9B3D-C05DBE9FF754}"/>
              </a:ext>
            </a:extLst>
          </p:cNvPr>
          <p:cNvSpPr>
            <a:spLocks noGrp="1"/>
          </p:cNvSpPr>
          <p:nvPr>
            <p:ph type="body" sz="quarter" idx="34" hasCustomPrompt="1"/>
          </p:nvPr>
        </p:nvSpPr>
        <p:spPr>
          <a:xfrm>
            <a:off x="4999070"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7" name="Text Placeholder 14">
            <a:extLst>
              <a:ext uri="{FF2B5EF4-FFF2-40B4-BE49-F238E27FC236}">
                <a16:creationId xmlns:a16="http://schemas.microsoft.com/office/drawing/2014/main" id="{DB6914BB-9516-4473-A02F-1A325FA7EF4F}"/>
              </a:ext>
            </a:extLst>
          </p:cNvPr>
          <p:cNvSpPr>
            <a:spLocks noGrp="1"/>
          </p:cNvSpPr>
          <p:nvPr>
            <p:ph type="body" sz="quarter" idx="35" hasCustomPrompt="1"/>
          </p:nvPr>
        </p:nvSpPr>
        <p:spPr>
          <a:xfrm>
            <a:off x="7000136" y="5587475"/>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78" name="Text Placeholder 14">
            <a:extLst>
              <a:ext uri="{FF2B5EF4-FFF2-40B4-BE49-F238E27FC236}">
                <a16:creationId xmlns:a16="http://schemas.microsoft.com/office/drawing/2014/main" id="{FEE30418-F1D4-4D16-A984-FAA6CA0C74BF}"/>
              </a:ext>
            </a:extLst>
          </p:cNvPr>
          <p:cNvSpPr>
            <a:spLocks noGrp="1"/>
          </p:cNvSpPr>
          <p:nvPr>
            <p:ph type="body" sz="quarter" idx="36" hasCustomPrompt="1"/>
          </p:nvPr>
        </p:nvSpPr>
        <p:spPr>
          <a:xfrm>
            <a:off x="7100274" y="5813275"/>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79" name="Text Placeholder 14">
            <a:extLst>
              <a:ext uri="{FF2B5EF4-FFF2-40B4-BE49-F238E27FC236}">
                <a16:creationId xmlns:a16="http://schemas.microsoft.com/office/drawing/2014/main" id="{6D336D9D-1BA1-44AE-96D0-3ABDA2E02FB5}"/>
              </a:ext>
            </a:extLst>
          </p:cNvPr>
          <p:cNvSpPr>
            <a:spLocks noGrp="1"/>
          </p:cNvSpPr>
          <p:nvPr>
            <p:ph type="body" sz="quarter" idx="37" hasCustomPrompt="1"/>
          </p:nvPr>
        </p:nvSpPr>
        <p:spPr>
          <a:xfrm>
            <a:off x="9095950" y="5587307"/>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dirty="0"/>
              <a:t>Add Name</a:t>
            </a:r>
          </a:p>
        </p:txBody>
      </p:sp>
      <p:sp>
        <p:nvSpPr>
          <p:cNvPr id="80" name="Text Placeholder 14">
            <a:extLst>
              <a:ext uri="{FF2B5EF4-FFF2-40B4-BE49-F238E27FC236}">
                <a16:creationId xmlns:a16="http://schemas.microsoft.com/office/drawing/2014/main" id="{6CFC9B87-2AEB-414D-90C4-B7F8F4AA9080}"/>
              </a:ext>
            </a:extLst>
          </p:cNvPr>
          <p:cNvSpPr>
            <a:spLocks noGrp="1"/>
          </p:cNvSpPr>
          <p:nvPr>
            <p:ph type="body" sz="quarter" idx="38" hasCustomPrompt="1"/>
          </p:nvPr>
        </p:nvSpPr>
        <p:spPr>
          <a:xfrm>
            <a:off x="9192018" y="5813275"/>
            <a:ext cx="1885515"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dirty="0"/>
              <a:t>Add title</a:t>
            </a:r>
          </a:p>
        </p:txBody>
      </p:sp>
      <p:sp>
        <p:nvSpPr>
          <p:cNvPr id="82" name="Oval 81">
            <a:extLst>
              <a:ext uri="{FF2B5EF4-FFF2-40B4-BE49-F238E27FC236}">
                <a16:creationId xmlns:a16="http://schemas.microsoft.com/office/drawing/2014/main" id="{9DC42105-8FBF-4317-8822-399B1F791ABF}"/>
              </a:ext>
              <a:ext uri="{C183D7F6-B498-43B3-948B-1728B52AA6E4}">
                <adec:decorative xmlns:adec="http://schemas.microsoft.com/office/drawing/2017/decorative" val="1"/>
              </a:ext>
            </a:extLst>
          </p:cNvPr>
          <p:cNvSpPr/>
          <p:nvPr userDrawn="1"/>
        </p:nvSpPr>
        <p:spPr>
          <a:xfrm>
            <a:off x="5105188"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644C80F9-E615-4699-A719-131E62011769}"/>
              </a:ext>
              <a:ext uri="{C183D7F6-B498-43B3-948B-1728B52AA6E4}">
                <adec:decorative xmlns:adec="http://schemas.microsoft.com/office/drawing/2017/decorative" val="1"/>
              </a:ext>
            </a:extLst>
          </p:cNvPr>
          <p:cNvSpPr/>
          <p:nvPr userDrawn="1"/>
        </p:nvSpPr>
        <p:spPr>
          <a:xfrm>
            <a:off x="7200238" y="123094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191882A0-07C5-40D6-9520-02882775B26A}"/>
              </a:ext>
              <a:ext uri="{C183D7F6-B498-43B3-948B-1728B52AA6E4}">
                <adec:decorative xmlns:adec="http://schemas.microsoft.com/office/drawing/2017/decorative" val="1"/>
              </a:ext>
            </a:extLst>
          </p:cNvPr>
          <p:cNvSpPr/>
          <p:nvPr userDrawn="1"/>
        </p:nvSpPr>
        <p:spPr>
          <a:xfrm>
            <a:off x="9279445" y="1221389"/>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242E90BB-F1EA-466F-939C-623189DF3ADD}"/>
              </a:ext>
              <a:ext uri="{C183D7F6-B498-43B3-948B-1728B52AA6E4}">
                <adec:decorative xmlns:adec="http://schemas.microsoft.com/office/drawing/2017/decorative" val="1"/>
              </a:ext>
            </a:extLst>
          </p:cNvPr>
          <p:cNvSpPr/>
          <p:nvPr userDrawn="1"/>
        </p:nvSpPr>
        <p:spPr>
          <a:xfrm>
            <a:off x="3031535" y="3863030"/>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BBFD36F-B307-4513-ABAD-4A02FF737176}"/>
              </a:ext>
              <a:ext uri="{C183D7F6-B498-43B3-948B-1728B52AA6E4}">
                <adec:decorative xmlns:adec="http://schemas.microsoft.com/office/drawing/2017/decorative" val="1"/>
              </a:ext>
            </a:extLst>
          </p:cNvPr>
          <p:cNvSpPr/>
          <p:nvPr userDrawn="1"/>
        </p:nvSpPr>
        <p:spPr>
          <a:xfrm>
            <a:off x="5105187"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2E69D0B1-6D57-4A70-9C3C-F3A072AAA324}"/>
              </a:ext>
              <a:ext uri="{C183D7F6-B498-43B3-948B-1728B52AA6E4}">
                <adec:decorative xmlns:adec="http://schemas.microsoft.com/office/drawing/2017/decorative" val="1"/>
              </a:ext>
            </a:extLst>
          </p:cNvPr>
          <p:cNvSpPr/>
          <p:nvPr userDrawn="1"/>
        </p:nvSpPr>
        <p:spPr>
          <a:xfrm>
            <a:off x="7200237" y="387185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95C6593C-7D72-47FB-AACE-F8848EAFA3AB}"/>
              </a:ext>
              <a:ext uri="{C183D7F6-B498-43B3-948B-1728B52AA6E4}">
                <adec:decorative xmlns:adec="http://schemas.microsoft.com/office/drawing/2017/decorative" val="1"/>
              </a:ext>
            </a:extLst>
          </p:cNvPr>
          <p:cNvSpPr/>
          <p:nvPr userDrawn="1"/>
        </p:nvSpPr>
        <p:spPr>
          <a:xfrm>
            <a:off x="9279444" y="3862297"/>
            <a:ext cx="1601183" cy="16011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ooter Placeholder 15">
            <a:extLst>
              <a:ext uri="{FF2B5EF4-FFF2-40B4-BE49-F238E27FC236}">
                <a16:creationId xmlns:a16="http://schemas.microsoft.com/office/drawing/2014/main" id="{75E80FB1-82CC-4144-A899-130449B1AC1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06" name="Slide Number Placeholder 16">
            <a:extLst>
              <a:ext uri="{FF2B5EF4-FFF2-40B4-BE49-F238E27FC236}">
                <a16:creationId xmlns:a16="http://schemas.microsoft.com/office/drawing/2014/main" id="{10233900-5A86-4114-B6F5-3A0EA053C02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07" name="Date Placeholder 14">
            <a:extLst>
              <a:ext uri="{FF2B5EF4-FFF2-40B4-BE49-F238E27FC236}">
                <a16:creationId xmlns:a16="http://schemas.microsoft.com/office/drawing/2014/main" id="{FD1BC0B7-CAA7-4673-9A20-4EFEDC54FC46}"/>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02333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17DE9787-F8D7-4BBC-B3C0-144EEF4730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7F666A-7AF7-4FC6-99DD-E06ED83C2E88}"/>
              </a:ext>
            </a:extLst>
          </p:cNvPr>
          <p:cNvSpPr>
            <a:spLocks noGrp="1"/>
          </p:cNvSpPr>
          <p:nvPr>
            <p:ph type="title" hasCustomPrompt="1"/>
          </p:nvPr>
        </p:nvSpPr>
        <p:spPr>
          <a:xfrm>
            <a:off x="3131507" y="412356"/>
            <a:ext cx="5561556" cy="56767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45" name="Text Placeholder 10">
            <a:extLst>
              <a:ext uri="{FF2B5EF4-FFF2-40B4-BE49-F238E27FC236}">
                <a16:creationId xmlns:a16="http://schemas.microsoft.com/office/drawing/2014/main" id="{F2A51B67-A536-47ED-9C35-D2A4CF043420}"/>
              </a:ext>
            </a:extLst>
          </p:cNvPr>
          <p:cNvSpPr>
            <a:spLocks noGrp="1"/>
          </p:cNvSpPr>
          <p:nvPr>
            <p:ph type="body" sz="quarter" idx="21" hasCustomPrompt="1"/>
          </p:nvPr>
        </p:nvSpPr>
        <p:spPr>
          <a:xfrm>
            <a:off x="930273" y="2216292"/>
            <a:ext cx="1611892" cy="1151632"/>
          </a:xfrm>
          <a:prstGeom prst="rect">
            <a:avLst/>
          </a:prstGeom>
        </p:spPr>
        <p:txBody>
          <a:bodyPr anchor="ctr"/>
          <a:lstStyle>
            <a:lvl1pPr marL="0" indent="0" algn="ctr">
              <a:lnSpc>
                <a:spcPct val="100000"/>
              </a:lnSpc>
              <a:spcBef>
                <a:spcPts val="0"/>
              </a:spcBef>
              <a:spcAft>
                <a:spcPts val="0"/>
              </a:spcAft>
              <a:buNone/>
              <a:defRPr sz="4000" cap="all" spc="400" baseline="0">
                <a:solidFill>
                  <a:schemeClr val="accent5"/>
                </a:solidFill>
                <a:latin typeface="+mj-lt"/>
              </a:defRPr>
            </a:lvl1pPr>
          </a:lstStyle>
          <a:p>
            <a:pPr lvl="0"/>
            <a:r>
              <a:rPr lang="en-US" dirty="0"/>
              <a:t>Add title</a:t>
            </a:r>
          </a:p>
        </p:txBody>
      </p:sp>
      <p:sp>
        <p:nvSpPr>
          <p:cNvPr id="49" name="Text Placeholder 10">
            <a:extLst>
              <a:ext uri="{FF2B5EF4-FFF2-40B4-BE49-F238E27FC236}">
                <a16:creationId xmlns:a16="http://schemas.microsoft.com/office/drawing/2014/main" id="{22B9C39F-D011-4AC3-A4D5-F61A1CB3650B}"/>
              </a:ext>
            </a:extLst>
          </p:cNvPr>
          <p:cNvSpPr>
            <a:spLocks noGrp="1"/>
          </p:cNvSpPr>
          <p:nvPr>
            <p:ph type="body" sz="quarter" idx="22" hasCustomPrompt="1"/>
          </p:nvPr>
        </p:nvSpPr>
        <p:spPr>
          <a:xfrm>
            <a:off x="3613801"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6">
                    <a:lumMod val="75000"/>
                  </a:schemeClr>
                </a:solidFill>
                <a:latin typeface="+mj-lt"/>
              </a:defRPr>
            </a:lvl1pPr>
          </a:lstStyle>
          <a:p>
            <a:pPr lvl="0"/>
            <a:r>
              <a:rPr lang="en-US" dirty="0"/>
              <a:t>Add title</a:t>
            </a:r>
          </a:p>
        </p:txBody>
      </p:sp>
      <p:sp>
        <p:nvSpPr>
          <p:cNvPr id="47" name="Text Placeholder 10">
            <a:extLst>
              <a:ext uri="{FF2B5EF4-FFF2-40B4-BE49-F238E27FC236}">
                <a16:creationId xmlns:a16="http://schemas.microsoft.com/office/drawing/2014/main" id="{4ACDF114-02BD-4A37-9BE7-AA8094B7CD20}"/>
              </a:ext>
            </a:extLst>
          </p:cNvPr>
          <p:cNvSpPr>
            <a:spLocks noGrp="1"/>
          </p:cNvSpPr>
          <p:nvPr>
            <p:ph type="body" sz="quarter" idx="23" hasCustomPrompt="1"/>
          </p:nvPr>
        </p:nvSpPr>
        <p:spPr>
          <a:xfrm>
            <a:off x="6297329"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1">
                    <a:lumMod val="50000"/>
                    <a:lumOff val="50000"/>
                  </a:schemeClr>
                </a:solidFill>
                <a:latin typeface="+mj-lt"/>
              </a:defRPr>
            </a:lvl1pPr>
          </a:lstStyle>
          <a:p>
            <a:pPr lvl="0"/>
            <a:r>
              <a:rPr lang="en-US" dirty="0"/>
              <a:t>Add title</a:t>
            </a:r>
          </a:p>
        </p:txBody>
      </p:sp>
      <p:sp>
        <p:nvSpPr>
          <p:cNvPr id="48" name="Text Placeholder 10">
            <a:extLst>
              <a:ext uri="{FF2B5EF4-FFF2-40B4-BE49-F238E27FC236}">
                <a16:creationId xmlns:a16="http://schemas.microsoft.com/office/drawing/2014/main" id="{E3852728-C736-414F-BEC0-31AB3A704D1D}"/>
              </a:ext>
            </a:extLst>
          </p:cNvPr>
          <p:cNvSpPr>
            <a:spLocks noGrp="1"/>
          </p:cNvSpPr>
          <p:nvPr>
            <p:ph type="body" sz="quarter" idx="24" hasCustomPrompt="1"/>
          </p:nvPr>
        </p:nvSpPr>
        <p:spPr>
          <a:xfrm>
            <a:off x="8980856" y="2216293"/>
            <a:ext cx="1611892" cy="1151632"/>
          </a:xfrm>
          <a:prstGeom prst="rect">
            <a:avLst/>
          </a:prstGeom>
        </p:spPr>
        <p:txBody>
          <a:bodyPr anchor="ctr"/>
          <a:lstStyle>
            <a:lvl1pPr marL="0" indent="0" algn="ctr">
              <a:lnSpc>
                <a:spcPct val="100000"/>
              </a:lnSpc>
              <a:spcBef>
                <a:spcPts val="0"/>
              </a:spcBef>
              <a:buNone/>
              <a:defRPr sz="4000" cap="all" spc="400" baseline="0">
                <a:solidFill>
                  <a:schemeClr val="accent3"/>
                </a:solidFill>
                <a:latin typeface="+mj-lt"/>
              </a:defRPr>
            </a:lvl1pPr>
          </a:lstStyle>
          <a:p>
            <a:pPr lvl="0"/>
            <a:r>
              <a:rPr lang="en-US" dirty="0"/>
              <a:t>Add title</a:t>
            </a:r>
          </a:p>
        </p:txBody>
      </p:sp>
      <p:sp>
        <p:nvSpPr>
          <p:cNvPr id="37" name="Text Placeholder 14">
            <a:extLst>
              <a:ext uri="{FF2B5EF4-FFF2-40B4-BE49-F238E27FC236}">
                <a16:creationId xmlns:a16="http://schemas.microsoft.com/office/drawing/2014/main" id="{6B731840-A0DA-423D-9AD1-D542C17BA99A}"/>
              </a:ext>
            </a:extLst>
          </p:cNvPr>
          <p:cNvSpPr>
            <a:spLocks noGrp="1"/>
          </p:cNvSpPr>
          <p:nvPr>
            <p:ph type="body" sz="quarter" idx="12" hasCustomPrompt="1"/>
          </p:nvPr>
        </p:nvSpPr>
        <p:spPr>
          <a:xfrm>
            <a:off x="545026"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5"/>
                </a:solidFill>
                <a:latin typeface="+mj-lt"/>
              </a:defRPr>
            </a:lvl1pPr>
          </a:lstStyle>
          <a:p>
            <a:pPr lvl="0"/>
            <a:r>
              <a:rPr lang="en-US" dirty="0"/>
              <a:t>Click to add title</a:t>
            </a:r>
          </a:p>
        </p:txBody>
      </p:sp>
      <p:sp>
        <p:nvSpPr>
          <p:cNvPr id="38" name="Text Placeholder 14">
            <a:extLst>
              <a:ext uri="{FF2B5EF4-FFF2-40B4-BE49-F238E27FC236}">
                <a16:creationId xmlns:a16="http://schemas.microsoft.com/office/drawing/2014/main" id="{1E47A2D3-1E75-488B-A7B8-CB951C8CFBF3}"/>
              </a:ext>
            </a:extLst>
          </p:cNvPr>
          <p:cNvSpPr>
            <a:spLocks noGrp="1"/>
          </p:cNvSpPr>
          <p:nvPr>
            <p:ph type="body" sz="quarter" idx="13" hasCustomPrompt="1"/>
          </p:nvPr>
        </p:nvSpPr>
        <p:spPr>
          <a:xfrm>
            <a:off x="545026"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D6ADA9B-155A-4D54-8FCB-993ADEDA7934}"/>
              </a:ext>
            </a:extLst>
          </p:cNvPr>
          <p:cNvSpPr>
            <a:spLocks noGrp="1"/>
          </p:cNvSpPr>
          <p:nvPr>
            <p:ph type="body" sz="quarter" idx="15" hasCustomPrompt="1"/>
          </p:nvPr>
        </p:nvSpPr>
        <p:spPr>
          <a:xfrm>
            <a:off x="3228554"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6">
                    <a:lumMod val="75000"/>
                  </a:schemeClr>
                </a:solidFill>
                <a:latin typeface="+mj-lt"/>
              </a:defRPr>
            </a:lvl1pPr>
          </a:lstStyle>
          <a:p>
            <a:pPr lvl="0"/>
            <a:r>
              <a:rPr lang="en-US" dirty="0"/>
              <a:t>Click to add title</a:t>
            </a:r>
          </a:p>
        </p:txBody>
      </p:sp>
      <p:sp>
        <p:nvSpPr>
          <p:cNvPr id="40" name="Text Placeholder 14">
            <a:extLst>
              <a:ext uri="{FF2B5EF4-FFF2-40B4-BE49-F238E27FC236}">
                <a16:creationId xmlns:a16="http://schemas.microsoft.com/office/drawing/2014/main" id="{EF3CF6C8-7D4D-4E50-B616-0431BD4830E4}"/>
              </a:ext>
            </a:extLst>
          </p:cNvPr>
          <p:cNvSpPr>
            <a:spLocks noGrp="1"/>
          </p:cNvSpPr>
          <p:nvPr>
            <p:ph type="body" sz="quarter" idx="16" hasCustomPrompt="1"/>
          </p:nvPr>
        </p:nvSpPr>
        <p:spPr>
          <a:xfrm>
            <a:off x="3228554"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1CDF49FC-54E3-44AE-A97C-193A25AD6CB3}"/>
              </a:ext>
            </a:extLst>
          </p:cNvPr>
          <p:cNvSpPr>
            <a:spLocks noGrp="1"/>
          </p:cNvSpPr>
          <p:nvPr>
            <p:ph type="body" sz="quarter" idx="17" hasCustomPrompt="1"/>
          </p:nvPr>
        </p:nvSpPr>
        <p:spPr>
          <a:xfrm>
            <a:off x="5912082"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1">
                    <a:lumMod val="50000"/>
                    <a:lumOff val="50000"/>
                  </a:schemeClr>
                </a:solidFill>
                <a:latin typeface="+mj-lt"/>
              </a:defRPr>
            </a:lvl1pPr>
          </a:lstStyle>
          <a:p>
            <a:pPr lvl="0"/>
            <a:r>
              <a:rPr lang="en-US" dirty="0"/>
              <a:t>Click to add title</a:t>
            </a:r>
          </a:p>
        </p:txBody>
      </p:sp>
      <p:sp>
        <p:nvSpPr>
          <p:cNvPr id="42" name="Text Placeholder 14">
            <a:extLst>
              <a:ext uri="{FF2B5EF4-FFF2-40B4-BE49-F238E27FC236}">
                <a16:creationId xmlns:a16="http://schemas.microsoft.com/office/drawing/2014/main" id="{742DE5D9-5D04-4F7F-9F34-704818185832}"/>
              </a:ext>
            </a:extLst>
          </p:cNvPr>
          <p:cNvSpPr>
            <a:spLocks noGrp="1"/>
          </p:cNvSpPr>
          <p:nvPr>
            <p:ph type="body" sz="quarter" idx="18" hasCustomPrompt="1"/>
          </p:nvPr>
        </p:nvSpPr>
        <p:spPr>
          <a:xfrm>
            <a:off x="5912082"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5F0B8140-B940-4531-9562-8D79015D9413}"/>
              </a:ext>
            </a:extLst>
          </p:cNvPr>
          <p:cNvSpPr>
            <a:spLocks noGrp="1"/>
          </p:cNvSpPr>
          <p:nvPr>
            <p:ph type="body" sz="quarter" idx="19" hasCustomPrompt="1"/>
          </p:nvPr>
        </p:nvSpPr>
        <p:spPr>
          <a:xfrm>
            <a:off x="8595609" y="3927568"/>
            <a:ext cx="2382386" cy="613702"/>
          </a:xfrm>
          <a:prstGeom prst="rect">
            <a:avLst/>
          </a:prstGeom>
        </p:spPr>
        <p:txBody>
          <a:bodyPr anchor="b"/>
          <a:lstStyle>
            <a:lvl1pPr marL="0" indent="0" algn="ctr">
              <a:lnSpc>
                <a:spcPct val="100000"/>
              </a:lnSpc>
              <a:spcBef>
                <a:spcPts val="0"/>
              </a:spcBef>
              <a:spcAft>
                <a:spcPts val="0"/>
              </a:spcAft>
              <a:buNone/>
              <a:defRPr sz="1600" cap="none" spc="200" baseline="0">
                <a:solidFill>
                  <a:schemeClr val="accent3"/>
                </a:solidFill>
                <a:latin typeface="+mj-lt"/>
              </a:defRPr>
            </a:lvl1pPr>
          </a:lstStyle>
          <a:p>
            <a:pPr lvl="0"/>
            <a:r>
              <a:rPr lang="en-US" dirty="0"/>
              <a:t>Click to add title</a:t>
            </a:r>
          </a:p>
        </p:txBody>
      </p:sp>
      <p:sp>
        <p:nvSpPr>
          <p:cNvPr id="44" name="Text Placeholder 14">
            <a:extLst>
              <a:ext uri="{FF2B5EF4-FFF2-40B4-BE49-F238E27FC236}">
                <a16:creationId xmlns:a16="http://schemas.microsoft.com/office/drawing/2014/main" id="{849CC034-065E-48F0-985D-B80C15200238}"/>
              </a:ext>
            </a:extLst>
          </p:cNvPr>
          <p:cNvSpPr>
            <a:spLocks noGrp="1"/>
          </p:cNvSpPr>
          <p:nvPr>
            <p:ph type="body" sz="quarter" idx="20" hasCustomPrompt="1"/>
          </p:nvPr>
        </p:nvSpPr>
        <p:spPr>
          <a:xfrm>
            <a:off x="8595609" y="4519311"/>
            <a:ext cx="2382386" cy="857935"/>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12" name="Footer Placeholder 15">
            <a:extLst>
              <a:ext uri="{FF2B5EF4-FFF2-40B4-BE49-F238E27FC236}">
                <a16:creationId xmlns:a16="http://schemas.microsoft.com/office/drawing/2014/main" id="{8035ED58-36EB-4147-BCAF-919ADD4DD583}"/>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7D46932B-0FD6-4226-B251-4B815461214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56763F7F-D8C0-4AC6-96D0-C445984C5CB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7382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65AAE033-7EA4-4A87-A126-29FE4276451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1" name="Oval 30">
            <a:extLst>
              <a:ext uri="{FF2B5EF4-FFF2-40B4-BE49-F238E27FC236}">
                <a16:creationId xmlns:a16="http://schemas.microsoft.com/office/drawing/2014/main" id="{A5F6FE17-A48F-4A3E-8719-1DE83CD6B4C5}"/>
              </a:ext>
              <a:ext uri="{C183D7F6-B498-43B3-948B-1728B52AA6E4}">
                <adec:decorative xmlns:adec="http://schemas.microsoft.com/office/drawing/2017/decorative" val="1"/>
              </a:ext>
            </a:extLst>
          </p:cNvPr>
          <p:cNvSpPr/>
          <p:nvPr userDrawn="1"/>
        </p:nvSpPr>
        <p:spPr>
          <a:xfrm>
            <a:off x="7462048" y="1199853"/>
            <a:ext cx="3929901" cy="392990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F73882-4B79-419D-89EE-4B7CED18D9E2}"/>
              </a:ext>
            </a:extLst>
          </p:cNvPr>
          <p:cNvSpPr>
            <a:spLocks noGrp="1"/>
          </p:cNvSpPr>
          <p:nvPr>
            <p:ph type="title" hasCustomPrompt="1"/>
          </p:nvPr>
        </p:nvSpPr>
        <p:spPr>
          <a:xfrm>
            <a:off x="1021623" y="2210810"/>
            <a:ext cx="4579970" cy="538038"/>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26" name="Text Placeholder 25">
            <a:extLst>
              <a:ext uri="{FF2B5EF4-FFF2-40B4-BE49-F238E27FC236}">
                <a16:creationId xmlns:a16="http://schemas.microsoft.com/office/drawing/2014/main" id="{EF50E1F4-245D-4104-AFDB-25D35D7C5C07}"/>
              </a:ext>
            </a:extLst>
          </p:cNvPr>
          <p:cNvSpPr>
            <a:spLocks noGrp="1"/>
          </p:cNvSpPr>
          <p:nvPr>
            <p:ph type="body" sz="quarter" idx="12" hasCustomPrompt="1"/>
          </p:nvPr>
        </p:nvSpPr>
        <p:spPr>
          <a:xfrm>
            <a:off x="1034661" y="2747550"/>
            <a:ext cx="5309918" cy="2872039"/>
          </a:xfrm>
          <a:prstGeom prst="rect">
            <a:avLst/>
          </a:prstGeom>
        </p:spPr>
        <p:txBody>
          <a:bodyPr/>
          <a:lstStyle>
            <a:lvl1pPr marL="0" indent="0" algn="l">
              <a:lnSpc>
                <a:spcPct val="150000"/>
              </a:lnSpc>
              <a:spcBef>
                <a:spcPts val="0"/>
              </a:spcBef>
              <a:buNone/>
              <a:defRPr sz="1600">
                <a:solidFill>
                  <a:schemeClr val="bg1"/>
                </a:solidFill>
              </a:defRPr>
            </a:lvl1pPr>
          </a:lstStyle>
          <a:p>
            <a:pPr lvl="0"/>
            <a:r>
              <a:rPr lang="en-US" dirty="0"/>
              <a:t>Click to add text</a:t>
            </a:r>
          </a:p>
        </p:txBody>
      </p:sp>
      <p:sp>
        <p:nvSpPr>
          <p:cNvPr id="30" name="Picture Placeholder 29">
            <a:extLst>
              <a:ext uri="{FF2B5EF4-FFF2-40B4-BE49-F238E27FC236}">
                <a16:creationId xmlns:a16="http://schemas.microsoft.com/office/drawing/2014/main" id="{73A2FF74-415E-49BB-B2ED-E04C7B50BDE2}"/>
              </a:ext>
            </a:extLst>
          </p:cNvPr>
          <p:cNvSpPr>
            <a:spLocks noGrp="1"/>
          </p:cNvSpPr>
          <p:nvPr>
            <p:ph type="pic" sz="quarter" idx="13" hasCustomPrompt="1"/>
          </p:nvPr>
        </p:nvSpPr>
        <p:spPr>
          <a:xfrm>
            <a:off x="7663453" y="1433033"/>
            <a:ext cx="3527091" cy="3463540"/>
          </a:xfrm>
          <a:prstGeom prst="ellipse">
            <a:avLst/>
          </a:prstGeom>
        </p:spPr>
        <p:txBody>
          <a:bodyPr/>
          <a:lstStyle>
            <a:lvl1pPr marL="0" indent="0" algn="ctr">
              <a:buFont typeface="+mj-lt"/>
              <a:buNone/>
              <a:defRPr>
                <a:solidFill>
                  <a:schemeClr val="bg1"/>
                </a:solidFill>
              </a:defRPr>
            </a:lvl1pPr>
          </a:lstStyle>
          <a:p>
            <a:r>
              <a:rPr lang="en-US" dirty="0"/>
              <a:t>Click to add photo</a:t>
            </a:r>
          </a:p>
        </p:txBody>
      </p:sp>
      <p:sp>
        <p:nvSpPr>
          <p:cNvPr id="20" name="Footer Placeholder 15">
            <a:extLst>
              <a:ext uri="{FF2B5EF4-FFF2-40B4-BE49-F238E27FC236}">
                <a16:creationId xmlns:a16="http://schemas.microsoft.com/office/drawing/2014/main" id="{1847553A-14C8-45EB-88C7-05CE63B7E34D}"/>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E7FABA93-7D08-4CFE-B3A8-D44B1A0F365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FBD26C03-0B97-464A-A39C-A1F339DBAC8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2260922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3BA4599-9856-44E7-A2B6-2354614AF7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7B14DA-64F0-4FA7-9A51-F4DB18154D7E}"/>
              </a:ext>
            </a:extLst>
          </p:cNvPr>
          <p:cNvSpPr>
            <a:spLocks noGrp="1"/>
          </p:cNvSpPr>
          <p:nvPr>
            <p:ph type="title" hasCustomPrompt="1"/>
          </p:nvPr>
        </p:nvSpPr>
        <p:spPr>
          <a:xfrm>
            <a:off x="5679441" y="1259911"/>
            <a:ext cx="5124189" cy="492302"/>
          </a:xfrm>
          <a:prstGeom prst="rect">
            <a:avLst/>
          </a:prstGeom>
        </p:spPr>
        <p:txBody>
          <a:bodyPr/>
          <a:lstStyle>
            <a:lvl1pPr>
              <a:defRPr sz="2800" cap="all" spc="400" baseline="0">
                <a:solidFill>
                  <a:schemeClr val="accent6"/>
                </a:solidFill>
              </a:defRPr>
            </a:lvl1pPr>
          </a:lstStyle>
          <a:p>
            <a:r>
              <a:rPr lang="en-US" dirty="0"/>
              <a:t>Click to add title</a:t>
            </a:r>
          </a:p>
        </p:txBody>
      </p:sp>
      <p:sp>
        <p:nvSpPr>
          <p:cNvPr id="17" name="Text Placeholder 14">
            <a:extLst>
              <a:ext uri="{FF2B5EF4-FFF2-40B4-BE49-F238E27FC236}">
                <a16:creationId xmlns:a16="http://schemas.microsoft.com/office/drawing/2014/main" id="{DC4C8188-3DF6-4730-A43A-B789F03449DA}"/>
              </a:ext>
            </a:extLst>
          </p:cNvPr>
          <p:cNvSpPr>
            <a:spLocks noGrp="1"/>
          </p:cNvSpPr>
          <p:nvPr>
            <p:ph type="body" sz="quarter" idx="14" hasCustomPrompt="1"/>
          </p:nvPr>
        </p:nvSpPr>
        <p:spPr>
          <a:xfrm>
            <a:off x="5679441" y="1752212"/>
            <a:ext cx="4856479" cy="2413388"/>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3" name="Footer Placeholder 15">
            <a:extLst>
              <a:ext uri="{FF2B5EF4-FFF2-40B4-BE49-F238E27FC236}">
                <a16:creationId xmlns:a16="http://schemas.microsoft.com/office/drawing/2014/main" id="{E06D1BDE-6908-49BA-9900-53DFFF4B1E1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1C3470F5-DE33-49A4-AE82-D8EA10A4FC5F}"/>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63DCFC99-67D1-468A-8498-B3C1C90B4CF3}"/>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834407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dirty="0"/>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dirty="0"/>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79888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C80EFA4-265B-48D2-AE72-8585EEED648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C648289-A550-4F4F-96C8-3D82FCE94245}"/>
              </a:ext>
            </a:extLst>
          </p:cNvPr>
          <p:cNvSpPr>
            <a:spLocks noGrp="1"/>
          </p:cNvSpPr>
          <p:nvPr>
            <p:ph type="title" hasCustomPrompt="1"/>
          </p:nvPr>
        </p:nvSpPr>
        <p:spPr>
          <a:xfrm>
            <a:off x="4187069" y="695093"/>
            <a:ext cx="4919354" cy="667498"/>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33EEFC4F-DE64-450E-9DD5-65D08E123C22}"/>
              </a:ext>
            </a:extLst>
          </p:cNvPr>
          <p:cNvSpPr>
            <a:spLocks noGrp="1"/>
          </p:cNvSpPr>
          <p:nvPr>
            <p:ph type="body" sz="quarter" idx="22" hasCustomPrompt="1"/>
          </p:nvPr>
        </p:nvSpPr>
        <p:spPr>
          <a:xfrm>
            <a:off x="4199594" y="1873815"/>
            <a:ext cx="2556579"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8" name="Text Placeholder 14">
            <a:extLst>
              <a:ext uri="{FF2B5EF4-FFF2-40B4-BE49-F238E27FC236}">
                <a16:creationId xmlns:a16="http://schemas.microsoft.com/office/drawing/2014/main" id="{38C58F5B-7BA2-42E8-B66A-4561678ADDC4}"/>
              </a:ext>
            </a:extLst>
          </p:cNvPr>
          <p:cNvSpPr>
            <a:spLocks noGrp="1"/>
          </p:cNvSpPr>
          <p:nvPr>
            <p:ph type="body" sz="quarter" idx="15" hasCustomPrompt="1"/>
          </p:nvPr>
        </p:nvSpPr>
        <p:spPr>
          <a:xfrm>
            <a:off x="4199595" y="2178444"/>
            <a:ext cx="2556579"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5" name="Text Placeholder 14">
            <a:extLst>
              <a:ext uri="{FF2B5EF4-FFF2-40B4-BE49-F238E27FC236}">
                <a16:creationId xmlns:a16="http://schemas.microsoft.com/office/drawing/2014/main" id="{66743AAE-DD8A-4954-B033-100DF6D97554}"/>
              </a:ext>
            </a:extLst>
          </p:cNvPr>
          <p:cNvSpPr>
            <a:spLocks noGrp="1"/>
          </p:cNvSpPr>
          <p:nvPr>
            <p:ph type="body" sz="quarter" idx="12" hasCustomPrompt="1"/>
          </p:nvPr>
        </p:nvSpPr>
        <p:spPr>
          <a:xfrm>
            <a:off x="7538997" y="1873815"/>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16" name="Text Placeholder 14">
            <a:extLst>
              <a:ext uri="{FF2B5EF4-FFF2-40B4-BE49-F238E27FC236}">
                <a16:creationId xmlns:a16="http://schemas.microsoft.com/office/drawing/2014/main" id="{B7B5D3C5-66A2-486B-9B1D-A7075D150C27}"/>
              </a:ext>
            </a:extLst>
          </p:cNvPr>
          <p:cNvSpPr>
            <a:spLocks noGrp="1"/>
          </p:cNvSpPr>
          <p:nvPr>
            <p:ph type="body" sz="quarter" idx="13" hasCustomPrompt="1"/>
          </p:nvPr>
        </p:nvSpPr>
        <p:spPr>
          <a:xfrm>
            <a:off x="7538997" y="2178444"/>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D063EDB-47FD-44F8-9344-12CBC2AE0B77}"/>
              </a:ext>
            </a:extLst>
          </p:cNvPr>
          <p:cNvSpPr>
            <a:spLocks noGrp="1"/>
          </p:cNvSpPr>
          <p:nvPr>
            <p:ph type="body" sz="quarter" idx="24" hasCustomPrompt="1"/>
          </p:nvPr>
        </p:nvSpPr>
        <p:spPr>
          <a:xfrm>
            <a:off x="4199595" y="4071261"/>
            <a:ext cx="2556577"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2" name="Text Placeholder 14">
            <a:extLst>
              <a:ext uri="{FF2B5EF4-FFF2-40B4-BE49-F238E27FC236}">
                <a16:creationId xmlns:a16="http://schemas.microsoft.com/office/drawing/2014/main" id="{94586DE3-CDE9-4337-A49D-C1031595E36F}"/>
              </a:ext>
            </a:extLst>
          </p:cNvPr>
          <p:cNvSpPr>
            <a:spLocks noGrp="1"/>
          </p:cNvSpPr>
          <p:nvPr>
            <p:ph type="body" sz="quarter" idx="19" hasCustomPrompt="1"/>
          </p:nvPr>
        </p:nvSpPr>
        <p:spPr>
          <a:xfrm>
            <a:off x="4199596" y="4383943"/>
            <a:ext cx="2556577" cy="1328236"/>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64F0745D-06FC-4840-B9DF-3176DEDA6F67}"/>
              </a:ext>
            </a:extLst>
          </p:cNvPr>
          <p:cNvSpPr>
            <a:spLocks noGrp="1"/>
          </p:cNvSpPr>
          <p:nvPr>
            <p:ph type="body" sz="quarter" idx="23" hasCustomPrompt="1"/>
          </p:nvPr>
        </p:nvSpPr>
        <p:spPr>
          <a:xfrm>
            <a:off x="7538997" y="4071261"/>
            <a:ext cx="2556578" cy="365125"/>
          </a:xfrm>
          <a:prstGeom prst="rect">
            <a:avLst/>
          </a:prstGeom>
        </p:spPr>
        <p:txBody>
          <a:bodyPr/>
          <a:lstStyle>
            <a:lvl1pPr marL="0" indent="0">
              <a:buNone/>
              <a:defRPr sz="1600" cap="none" spc="200" baseline="0">
                <a:solidFill>
                  <a:schemeClr val="accent6"/>
                </a:solidFill>
                <a:latin typeface="+mj-lt"/>
              </a:defRPr>
            </a:lvl1pPr>
          </a:lstStyle>
          <a:p>
            <a:pPr lvl="0"/>
            <a:r>
              <a:rPr lang="en-US" dirty="0"/>
              <a:t>Click to add title</a:t>
            </a:r>
          </a:p>
        </p:txBody>
      </p:sp>
      <p:sp>
        <p:nvSpPr>
          <p:cNvPr id="20" name="Text Placeholder 14">
            <a:extLst>
              <a:ext uri="{FF2B5EF4-FFF2-40B4-BE49-F238E27FC236}">
                <a16:creationId xmlns:a16="http://schemas.microsoft.com/office/drawing/2014/main" id="{F29A1EC1-1F01-46ED-BF67-15FE9E12068C}"/>
              </a:ext>
            </a:extLst>
          </p:cNvPr>
          <p:cNvSpPr>
            <a:spLocks noGrp="1"/>
          </p:cNvSpPr>
          <p:nvPr>
            <p:ph type="body" sz="quarter" idx="17" hasCustomPrompt="1"/>
          </p:nvPr>
        </p:nvSpPr>
        <p:spPr>
          <a:xfrm>
            <a:off x="7538997" y="4375890"/>
            <a:ext cx="2556578" cy="1291081"/>
          </a:xfrm>
          <a:prstGeom prst="rect">
            <a:avLst/>
          </a:prstGeom>
        </p:spPr>
        <p:txBody>
          <a:bodyPr/>
          <a:lstStyle>
            <a:lvl1pPr marL="0" indent="0">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41" name="Footer Placeholder 15">
            <a:extLst>
              <a:ext uri="{FF2B5EF4-FFF2-40B4-BE49-F238E27FC236}">
                <a16:creationId xmlns:a16="http://schemas.microsoft.com/office/drawing/2014/main" id="{B2A74AF7-DFFE-4795-8CF0-8C90F6C3E5D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42" name="Slide Number Placeholder 16">
            <a:extLst>
              <a:ext uri="{FF2B5EF4-FFF2-40B4-BE49-F238E27FC236}">
                <a16:creationId xmlns:a16="http://schemas.microsoft.com/office/drawing/2014/main" id="{13F4D90B-645E-4CFF-8AA0-91C269845FBC}"/>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43" name="Date Placeholder 14">
            <a:extLst>
              <a:ext uri="{FF2B5EF4-FFF2-40B4-BE49-F238E27FC236}">
                <a16:creationId xmlns:a16="http://schemas.microsoft.com/office/drawing/2014/main" id="{21EA3114-5B31-47ED-9AB6-EE59E580379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0741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39131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dirty="0"/>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dirty="0"/>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413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dirty="0"/>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dirty="0"/>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191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F31BC2D-187A-4ED3-8D67-C55187E532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47F2F5-8E72-425B-A8C2-2B3262F73021}"/>
              </a:ext>
            </a:extLst>
          </p:cNvPr>
          <p:cNvSpPr>
            <a:spLocks noGrp="1"/>
          </p:cNvSpPr>
          <p:nvPr>
            <p:ph type="title" hasCustomPrompt="1"/>
          </p:nvPr>
        </p:nvSpPr>
        <p:spPr>
          <a:xfrm>
            <a:off x="5425440" y="2741026"/>
            <a:ext cx="5002478" cy="2357066"/>
          </a:xfrm>
          <a:prstGeom prst="rect">
            <a:avLst/>
          </a:prstGeom>
        </p:spPr>
        <p:txBody>
          <a:bodyPr/>
          <a:lstStyle>
            <a:lvl1pPr algn="ctr">
              <a:defRPr sz="4800" cap="all" spc="400" baseline="0">
                <a:solidFill>
                  <a:schemeClr val="accent6"/>
                </a:solidFill>
              </a:defRPr>
            </a:lvl1pPr>
          </a:lstStyle>
          <a:p>
            <a:r>
              <a:rPr lang="en-US" dirty="0"/>
              <a:t>Click to add title</a:t>
            </a:r>
          </a:p>
        </p:txBody>
      </p:sp>
    </p:spTree>
    <p:extLst>
      <p:ext uri="{BB962C8B-B14F-4D97-AF65-F5344CB8AC3E}">
        <p14:creationId xmlns:p14="http://schemas.microsoft.com/office/powerpoint/2010/main" val="42505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90FC0B-50EB-42D6-A2A5-E02EE642E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6" name="Title 15">
            <a:extLst>
              <a:ext uri="{FF2B5EF4-FFF2-40B4-BE49-F238E27FC236}">
                <a16:creationId xmlns:a16="http://schemas.microsoft.com/office/drawing/2014/main" id="{04AFCE56-D794-4638-A3EC-63DCFB4B6F0D}"/>
              </a:ext>
            </a:extLst>
          </p:cNvPr>
          <p:cNvSpPr>
            <a:spLocks noGrp="1"/>
          </p:cNvSpPr>
          <p:nvPr>
            <p:ph type="title" hasCustomPrompt="1"/>
          </p:nvPr>
        </p:nvSpPr>
        <p:spPr>
          <a:xfrm>
            <a:off x="965511" y="760406"/>
            <a:ext cx="5424988" cy="579245"/>
          </a:xfrm>
          <a:prstGeom prst="rect">
            <a:avLst/>
          </a:prstGeom>
        </p:spPr>
        <p:txBody>
          <a:bodyPr/>
          <a:lstStyle>
            <a:lvl1pPr>
              <a:defRPr sz="2800" cap="all" spc="400" baseline="0">
                <a:solidFill>
                  <a:schemeClr val="bg1"/>
                </a:solidFill>
              </a:defRPr>
            </a:lvl1pPr>
          </a:lstStyle>
          <a:p>
            <a:r>
              <a:rPr lang="en-US" dirty="0"/>
              <a:t>Click to add title</a:t>
            </a:r>
          </a:p>
        </p:txBody>
      </p:sp>
      <p:sp>
        <p:nvSpPr>
          <p:cNvPr id="10" name="Text Placeholder 14">
            <a:extLst>
              <a:ext uri="{FF2B5EF4-FFF2-40B4-BE49-F238E27FC236}">
                <a16:creationId xmlns:a16="http://schemas.microsoft.com/office/drawing/2014/main" id="{318D6597-136D-4434-B628-D387BBEEC3C5}"/>
              </a:ext>
            </a:extLst>
          </p:cNvPr>
          <p:cNvSpPr>
            <a:spLocks noGrp="1"/>
          </p:cNvSpPr>
          <p:nvPr>
            <p:ph type="body" sz="quarter" idx="12" hasCustomPrompt="1"/>
          </p:nvPr>
        </p:nvSpPr>
        <p:spPr>
          <a:xfrm>
            <a:off x="965511" y="3417877"/>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1" name="Text Placeholder 14">
            <a:extLst>
              <a:ext uri="{FF2B5EF4-FFF2-40B4-BE49-F238E27FC236}">
                <a16:creationId xmlns:a16="http://schemas.microsoft.com/office/drawing/2014/main" id="{0691DF94-6587-4325-9C04-970034F1A85C}"/>
              </a:ext>
            </a:extLst>
          </p:cNvPr>
          <p:cNvSpPr>
            <a:spLocks noGrp="1"/>
          </p:cNvSpPr>
          <p:nvPr>
            <p:ph type="body" sz="quarter" idx="13" hasCustomPrompt="1"/>
          </p:nvPr>
        </p:nvSpPr>
        <p:spPr>
          <a:xfrm>
            <a:off x="965511" y="3766050"/>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2" name="Text Placeholder 14">
            <a:extLst>
              <a:ext uri="{FF2B5EF4-FFF2-40B4-BE49-F238E27FC236}">
                <a16:creationId xmlns:a16="http://schemas.microsoft.com/office/drawing/2014/main" id="{A3CE4E75-7868-44AD-9AF2-753E07BE78A3}"/>
              </a:ext>
            </a:extLst>
          </p:cNvPr>
          <p:cNvSpPr>
            <a:spLocks noGrp="1"/>
          </p:cNvSpPr>
          <p:nvPr>
            <p:ph type="body" sz="quarter" idx="14" hasCustomPrompt="1"/>
          </p:nvPr>
        </p:nvSpPr>
        <p:spPr>
          <a:xfrm>
            <a:off x="4514520" y="3400925"/>
            <a:ext cx="280628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3" name="Text Placeholder 14">
            <a:extLst>
              <a:ext uri="{FF2B5EF4-FFF2-40B4-BE49-F238E27FC236}">
                <a16:creationId xmlns:a16="http://schemas.microsoft.com/office/drawing/2014/main" id="{8A9FE9C2-0801-4D41-A54B-E00BC7AB7C16}"/>
              </a:ext>
            </a:extLst>
          </p:cNvPr>
          <p:cNvSpPr>
            <a:spLocks noGrp="1"/>
          </p:cNvSpPr>
          <p:nvPr>
            <p:ph type="body" sz="quarter" idx="15" hasCustomPrompt="1"/>
          </p:nvPr>
        </p:nvSpPr>
        <p:spPr>
          <a:xfrm>
            <a:off x="4514520" y="3749098"/>
            <a:ext cx="280628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14" name="Text Placeholder 14">
            <a:extLst>
              <a:ext uri="{FF2B5EF4-FFF2-40B4-BE49-F238E27FC236}">
                <a16:creationId xmlns:a16="http://schemas.microsoft.com/office/drawing/2014/main" id="{632FBCC2-2CDB-448A-AA61-8D99495226AF}"/>
              </a:ext>
            </a:extLst>
          </p:cNvPr>
          <p:cNvSpPr>
            <a:spLocks noGrp="1"/>
          </p:cNvSpPr>
          <p:nvPr>
            <p:ph type="body" sz="quarter" idx="16" hasCustomPrompt="1"/>
          </p:nvPr>
        </p:nvSpPr>
        <p:spPr>
          <a:xfrm>
            <a:off x="8063529" y="3400925"/>
            <a:ext cx="2692240"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dirty="0"/>
              <a:t>Click to add title</a:t>
            </a:r>
          </a:p>
        </p:txBody>
      </p:sp>
      <p:sp>
        <p:nvSpPr>
          <p:cNvPr id="15" name="Text Placeholder 14">
            <a:extLst>
              <a:ext uri="{FF2B5EF4-FFF2-40B4-BE49-F238E27FC236}">
                <a16:creationId xmlns:a16="http://schemas.microsoft.com/office/drawing/2014/main" id="{7F6A4D9D-1690-4C0A-9F62-1FE93C0145FC}"/>
              </a:ext>
            </a:extLst>
          </p:cNvPr>
          <p:cNvSpPr>
            <a:spLocks noGrp="1"/>
          </p:cNvSpPr>
          <p:nvPr>
            <p:ph type="body" sz="quarter" idx="17" hasCustomPrompt="1"/>
          </p:nvPr>
        </p:nvSpPr>
        <p:spPr>
          <a:xfrm>
            <a:off x="8063529" y="3749098"/>
            <a:ext cx="2692240" cy="1148945"/>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dirty="0"/>
              <a:t>Click to add text</a:t>
            </a:r>
          </a:p>
        </p:txBody>
      </p:sp>
      <p:sp>
        <p:nvSpPr>
          <p:cNvPr id="20" name="Footer Placeholder 15">
            <a:extLst>
              <a:ext uri="{FF2B5EF4-FFF2-40B4-BE49-F238E27FC236}">
                <a16:creationId xmlns:a16="http://schemas.microsoft.com/office/drawing/2014/main" id="{48863DDD-C3CC-439D-B738-34F6E8960AFF}"/>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A4788388-29C8-4E9F-BF82-A1648088A8B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5E6E1CB5-0E5F-4B44-8044-4010565FCF6D}"/>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23852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dirty="0"/>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dirty="0"/>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dirty="0"/>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r>
              <a:rPr lang="en-US" dirty="0"/>
              <a:t>PRESENTATION TITLE</a:t>
            </a:r>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dirty="0"/>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r>
              <a:rPr lang="en-US" cap="all" dirty="0"/>
              <a:t>May 21, 20XX</a:t>
            </a:r>
          </a:p>
        </p:txBody>
      </p:sp>
    </p:spTree>
    <p:extLst>
      <p:ext uri="{BB962C8B-B14F-4D97-AF65-F5344CB8AC3E}">
        <p14:creationId xmlns:p14="http://schemas.microsoft.com/office/powerpoint/2010/main" val="307876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5">
            <a:extLst>
              <a:ext uri="{FF2B5EF4-FFF2-40B4-BE49-F238E27FC236}">
                <a16:creationId xmlns:a16="http://schemas.microsoft.com/office/drawing/2014/main" id="{710F293A-37AC-4A72-A56D-2A65F8EA2CE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r>
              <a:rPr lang="en-US" dirty="0"/>
              <a:t>PRESENTATION TITLE</a:t>
            </a:r>
          </a:p>
        </p:txBody>
      </p:sp>
      <p:sp>
        <p:nvSpPr>
          <p:cNvPr id="14" name="Slide Number Placeholder 16">
            <a:extLst>
              <a:ext uri="{FF2B5EF4-FFF2-40B4-BE49-F238E27FC236}">
                <a16:creationId xmlns:a16="http://schemas.microsoft.com/office/drawing/2014/main" id="{EE0BB053-ED5B-47E1-ABB2-815094654C14}"/>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dirty="0"/>
          </a:p>
        </p:txBody>
      </p:sp>
      <p:sp>
        <p:nvSpPr>
          <p:cNvPr id="15" name="Date Placeholder 14">
            <a:extLst>
              <a:ext uri="{FF2B5EF4-FFF2-40B4-BE49-F238E27FC236}">
                <a16:creationId xmlns:a16="http://schemas.microsoft.com/office/drawing/2014/main" id="{790B7F12-A295-4495-AE4A-7640863C8828}"/>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r>
              <a:rPr lang="en-US" cap="all" dirty="0"/>
              <a:t>May 21, 20XX</a:t>
            </a:r>
          </a:p>
        </p:txBody>
      </p:sp>
    </p:spTree>
    <p:extLst>
      <p:ext uri="{BB962C8B-B14F-4D97-AF65-F5344CB8AC3E}">
        <p14:creationId xmlns:p14="http://schemas.microsoft.com/office/powerpoint/2010/main" val="132235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mhanational.org/sites/default/files/Mind%20the%20Workplace%20-%20MHA%20Workplace%20Health%20Survey%202021%202.12.21.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1C44412-AA84-403C-A202-EAB7F3C81B03}"/>
              </a:ext>
            </a:extLst>
          </p:cNvPr>
          <p:cNvSpPr>
            <a:spLocks noGrp="1"/>
          </p:cNvSpPr>
          <p:nvPr>
            <p:ph type="title"/>
          </p:nvPr>
        </p:nvSpPr>
        <p:spPr>
          <a:xfrm>
            <a:off x="193638" y="1304751"/>
            <a:ext cx="6755801" cy="1796526"/>
          </a:xfrm>
        </p:spPr>
        <p:txBody>
          <a:bodyPr/>
          <a:lstStyle/>
          <a:p>
            <a:pPr algn="ctr"/>
            <a:r>
              <a:rPr lang="en-US" sz="3200" dirty="0"/>
              <a:t>Battling Burnout:</a:t>
            </a:r>
            <a:br>
              <a:rPr lang="en-US" sz="3200" dirty="0"/>
            </a:br>
            <a:r>
              <a:rPr lang="en-US" sz="3200" dirty="0"/>
              <a:t>Effective team building to increase retention, Productivity &amp; impact</a:t>
            </a:r>
          </a:p>
        </p:txBody>
      </p:sp>
      <p:sp>
        <p:nvSpPr>
          <p:cNvPr id="13" name="Text Placeholder 12">
            <a:extLst>
              <a:ext uri="{FF2B5EF4-FFF2-40B4-BE49-F238E27FC236}">
                <a16:creationId xmlns:a16="http://schemas.microsoft.com/office/drawing/2014/main" id="{88D1462E-973D-4427-A664-EF751DF59796}"/>
              </a:ext>
            </a:extLst>
          </p:cNvPr>
          <p:cNvSpPr>
            <a:spLocks noGrp="1"/>
          </p:cNvSpPr>
          <p:nvPr>
            <p:ph type="body" sz="quarter" idx="12"/>
          </p:nvPr>
        </p:nvSpPr>
        <p:spPr>
          <a:xfrm>
            <a:off x="193638" y="3756724"/>
            <a:ext cx="4989628" cy="1541418"/>
          </a:xfrm>
        </p:spPr>
        <p:txBody>
          <a:bodyPr>
            <a:normAutofit fontScale="32500" lnSpcReduction="20000"/>
          </a:bodyPr>
          <a:lstStyle/>
          <a:p>
            <a:pPr algn="ctr"/>
            <a:r>
              <a:rPr lang="en-US" sz="6200" b="1" dirty="0">
                <a:solidFill>
                  <a:schemeClr val="accent6"/>
                </a:solidFill>
              </a:rPr>
              <a:t>Janice Allen Jackson</a:t>
            </a:r>
          </a:p>
          <a:p>
            <a:pPr marL="0" marR="0" algn="ctr">
              <a:lnSpc>
                <a:spcPct val="115000"/>
              </a:lnSpc>
              <a:spcBef>
                <a:spcPts val="0"/>
              </a:spcBef>
              <a:spcAft>
                <a:spcPts val="800"/>
              </a:spcAft>
            </a:pPr>
            <a:r>
              <a:rPr lang="en-US" sz="6200" b="1" kern="100" dirty="0">
                <a:solidFill>
                  <a:schemeClr val="accent6"/>
                </a:solidFill>
                <a:effectLst/>
                <a:ea typeface="Aptos" panose="020B0004020202020204" pitchFamily="34" charset="0"/>
                <a:cs typeface="Times New Roman" panose="02020603050405020304" pitchFamily="18" charset="0"/>
              </a:rPr>
              <a:t>Principal Consultant</a:t>
            </a:r>
          </a:p>
          <a:p>
            <a:pPr marL="0" marR="0" algn="ctr">
              <a:lnSpc>
                <a:spcPct val="115000"/>
              </a:lnSpc>
              <a:spcBef>
                <a:spcPts val="0"/>
              </a:spcBef>
              <a:spcAft>
                <a:spcPts val="800"/>
              </a:spcAft>
            </a:pPr>
            <a:r>
              <a:rPr lang="en-US" sz="6200" b="1" kern="100" dirty="0">
                <a:solidFill>
                  <a:schemeClr val="accent6"/>
                </a:solidFill>
                <a:effectLst/>
                <a:ea typeface="Aptos" panose="020B0004020202020204" pitchFamily="34" charset="0"/>
                <a:cs typeface="Times New Roman" panose="02020603050405020304" pitchFamily="18" charset="0"/>
              </a:rPr>
              <a:t>Janice Allen Jackson &amp; Associates, LLC</a:t>
            </a:r>
          </a:p>
          <a:p>
            <a:pPr marL="0" marR="0" algn="ctr">
              <a:lnSpc>
                <a:spcPct val="115000"/>
              </a:lnSpc>
              <a:spcBef>
                <a:spcPts val="0"/>
              </a:spcBef>
              <a:spcAft>
                <a:spcPts val="800"/>
              </a:spcAft>
            </a:pPr>
            <a:r>
              <a:rPr lang="en-US" sz="6200" b="1" kern="100" dirty="0">
                <a:solidFill>
                  <a:schemeClr val="accent6"/>
                </a:solidFill>
                <a:effectLst/>
                <a:ea typeface="Aptos" panose="020B0004020202020204" pitchFamily="34" charset="0"/>
                <a:cs typeface="Times New Roman" panose="02020603050405020304" pitchFamily="18" charset="0"/>
              </a:rPr>
              <a:t>May 2, 2024 Nonprofit Summit</a:t>
            </a:r>
          </a:p>
          <a:p>
            <a:endParaRPr lang="en-US" dirty="0"/>
          </a:p>
        </p:txBody>
      </p:sp>
    </p:spTree>
    <p:extLst>
      <p:ext uri="{BB962C8B-B14F-4D97-AF65-F5344CB8AC3E}">
        <p14:creationId xmlns:p14="http://schemas.microsoft.com/office/powerpoint/2010/main" val="40414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92EC24E-3E0A-471B-9A70-B29306D2DABB}"/>
              </a:ext>
            </a:extLst>
          </p:cNvPr>
          <p:cNvSpPr>
            <a:spLocks noGrp="1"/>
          </p:cNvSpPr>
          <p:nvPr>
            <p:ph type="title"/>
          </p:nvPr>
        </p:nvSpPr>
        <p:spPr>
          <a:xfrm>
            <a:off x="3693764" y="1930960"/>
            <a:ext cx="4804471" cy="656216"/>
          </a:xfrm>
        </p:spPr>
        <p:txBody>
          <a:bodyPr/>
          <a:lstStyle/>
          <a:p>
            <a:pPr algn="ctr"/>
            <a:r>
              <a:rPr lang="en-US" sz="4500" dirty="0"/>
              <a:t>Burnout</a:t>
            </a:r>
          </a:p>
        </p:txBody>
      </p:sp>
      <p:sp>
        <p:nvSpPr>
          <p:cNvPr id="39" name="Text Placeholder 38">
            <a:extLst>
              <a:ext uri="{FF2B5EF4-FFF2-40B4-BE49-F238E27FC236}">
                <a16:creationId xmlns:a16="http://schemas.microsoft.com/office/drawing/2014/main" id="{2B0040E8-BBFE-4B5E-9ADF-88F6C234CBAB}"/>
              </a:ext>
            </a:extLst>
          </p:cNvPr>
          <p:cNvSpPr>
            <a:spLocks noGrp="1"/>
          </p:cNvSpPr>
          <p:nvPr>
            <p:ph type="body" sz="quarter" idx="22"/>
          </p:nvPr>
        </p:nvSpPr>
        <p:spPr>
          <a:xfrm>
            <a:off x="1676129" y="2587176"/>
            <a:ext cx="8562424" cy="3566197"/>
          </a:xfrm>
        </p:spPr>
        <p:txBody>
          <a:bodyPr/>
          <a:lstStyle/>
          <a:p>
            <a:r>
              <a:rPr lang="en-US" sz="1800" kern="100" dirty="0">
                <a:solidFill>
                  <a:schemeClr val="accent3"/>
                </a:solidFill>
                <a:effectLst/>
                <a:ea typeface="Aptos" panose="020B0004020202020204" pitchFamily="34" charset="0"/>
                <a:cs typeface="Times New Roman" panose="02020603050405020304" pitchFamily="18" charset="0"/>
              </a:rPr>
              <a:t>Description: Burnout is a pervasive form of stress that is directly tied to work, and instances of burnout are on the rise, leading to reduced productivity and increased turnover. Together, we can stop it in its tracks. Learn how to jumpstart a cultural shift to support employees and prevent burnout long-term.</a:t>
            </a:r>
          </a:p>
          <a:p>
            <a:endParaRPr lang="en-ZA" dirty="0">
              <a:solidFill>
                <a:schemeClr val="accent3"/>
              </a:solidFill>
            </a:endParaRPr>
          </a:p>
        </p:txBody>
      </p:sp>
      <p:sp>
        <p:nvSpPr>
          <p:cNvPr id="3" name="Footer Placeholder 2">
            <a:extLst>
              <a:ext uri="{FF2B5EF4-FFF2-40B4-BE49-F238E27FC236}">
                <a16:creationId xmlns:a16="http://schemas.microsoft.com/office/drawing/2014/main" id="{7B218AC5-F86F-4C67-A6CE-942AB696BD82}"/>
              </a:ext>
            </a:extLst>
          </p:cNvPr>
          <p:cNvSpPr>
            <a:spLocks noGrp="1"/>
          </p:cNvSpPr>
          <p:nvPr>
            <p:ph type="ftr" sz="quarter" idx="3"/>
          </p:nvPr>
        </p:nvSpPr>
        <p:spPr>
          <a:xfrm rot="5400000">
            <a:off x="10541127" y="1408176"/>
            <a:ext cx="2770499" cy="365125"/>
          </a:xfrm>
        </p:spPr>
        <p:txBody>
          <a:bodyPr/>
          <a:lstStyle/>
          <a:p>
            <a:r>
              <a:rPr lang="en-US" dirty="0"/>
              <a:t>BATTLING BURNOUT</a:t>
            </a:r>
          </a:p>
        </p:txBody>
      </p:sp>
      <p:sp>
        <p:nvSpPr>
          <p:cNvPr id="4" name="Slide Number Placeholder 3">
            <a:extLst>
              <a:ext uri="{FF2B5EF4-FFF2-40B4-BE49-F238E27FC236}">
                <a16:creationId xmlns:a16="http://schemas.microsoft.com/office/drawing/2014/main" id="{EBF20B7A-39DA-4D7C-96BB-B2A9565A4D72}"/>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2</a:t>
            </a:fld>
            <a:endParaRPr lang="en-US" dirty="0"/>
          </a:p>
        </p:txBody>
      </p:sp>
      <p:sp>
        <p:nvSpPr>
          <p:cNvPr id="44" name="Date Placeholder 43">
            <a:extLst>
              <a:ext uri="{FF2B5EF4-FFF2-40B4-BE49-F238E27FC236}">
                <a16:creationId xmlns:a16="http://schemas.microsoft.com/office/drawing/2014/main" id="{1D14AAB3-2E60-4AAE-8C5D-843AD9A98BE6}"/>
              </a:ext>
            </a:extLst>
          </p:cNvPr>
          <p:cNvSpPr>
            <a:spLocks noGrp="1"/>
          </p:cNvSpPr>
          <p:nvPr>
            <p:ph type="dt" sz="half" idx="2"/>
          </p:nvPr>
        </p:nvSpPr>
        <p:spPr>
          <a:xfrm rot="5400000">
            <a:off x="10595991" y="5074920"/>
            <a:ext cx="2647667" cy="365125"/>
          </a:xfrm>
        </p:spPr>
        <p:txBody>
          <a:bodyPr/>
          <a:lstStyle/>
          <a:p>
            <a:r>
              <a:rPr lang="en-US" dirty="0"/>
              <a:t>May 2, 2024</a:t>
            </a:r>
          </a:p>
        </p:txBody>
      </p:sp>
    </p:spTree>
    <p:extLst>
      <p:ext uri="{BB962C8B-B14F-4D97-AF65-F5344CB8AC3E}">
        <p14:creationId xmlns:p14="http://schemas.microsoft.com/office/powerpoint/2010/main" val="201191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3DE22AEE-5FE7-411E-BE12-05628BC028BA}"/>
              </a:ext>
            </a:extLst>
          </p:cNvPr>
          <p:cNvSpPr>
            <a:spLocks noGrp="1"/>
          </p:cNvSpPr>
          <p:nvPr>
            <p:ph type="title"/>
          </p:nvPr>
        </p:nvSpPr>
        <p:spPr>
          <a:xfrm>
            <a:off x="1452282" y="130477"/>
            <a:ext cx="10456433" cy="1324584"/>
          </a:xfrm>
        </p:spPr>
        <p:txBody>
          <a:bodyPr/>
          <a:lstStyle/>
          <a:p>
            <a:pPr algn="ctr"/>
            <a:r>
              <a:rPr lang="en-US" sz="4000" dirty="0"/>
              <a:t>What organizations should know about burnout</a:t>
            </a:r>
          </a:p>
        </p:txBody>
      </p:sp>
      <p:sp>
        <p:nvSpPr>
          <p:cNvPr id="41" name="Text Placeholder 40">
            <a:extLst>
              <a:ext uri="{FF2B5EF4-FFF2-40B4-BE49-F238E27FC236}">
                <a16:creationId xmlns:a16="http://schemas.microsoft.com/office/drawing/2014/main" id="{13DF91CF-444A-4959-91C5-62172E643BD0}"/>
              </a:ext>
            </a:extLst>
          </p:cNvPr>
          <p:cNvSpPr>
            <a:spLocks noGrp="1"/>
          </p:cNvSpPr>
          <p:nvPr>
            <p:ph type="body" sz="quarter" idx="22"/>
          </p:nvPr>
        </p:nvSpPr>
        <p:spPr>
          <a:xfrm>
            <a:off x="2312521" y="1853526"/>
            <a:ext cx="4536540" cy="912812"/>
          </a:xfrm>
        </p:spPr>
        <p:txBody>
          <a:bodyPr/>
          <a:lstStyle/>
          <a:p>
            <a:pPr algn="ctr"/>
            <a:r>
              <a:rPr lang="en-US" sz="1500" b="1" kern="0" dirty="0">
                <a:effectLst/>
                <a:ea typeface="Times New Roman" panose="02020603050405020304" pitchFamily="18" charset="0"/>
              </a:rPr>
              <a:t>According to the American Psychological Association’s </a:t>
            </a:r>
          </a:p>
          <a:p>
            <a:pPr algn="ctr"/>
            <a:r>
              <a:rPr lang="en-US" sz="1500" b="1" kern="0" dirty="0">
                <a:effectLst/>
                <a:ea typeface="Times New Roman" panose="02020603050405020304" pitchFamily="18" charset="0"/>
              </a:rPr>
              <a:t>2021 W</a:t>
            </a:r>
            <a:r>
              <a:rPr lang="en-US" sz="1500" b="1" dirty="0"/>
              <a:t>ork &amp; Well-being Survey </a:t>
            </a:r>
          </a:p>
        </p:txBody>
      </p:sp>
      <p:sp>
        <p:nvSpPr>
          <p:cNvPr id="42" name="Text Placeholder 41">
            <a:extLst>
              <a:ext uri="{FF2B5EF4-FFF2-40B4-BE49-F238E27FC236}">
                <a16:creationId xmlns:a16="http://schemas.microsoft.com/office/drawing/2014/main" id="{933753EF-34D5-413D-B330-9D63C1E264BB}"/>
              </a:ext>
            </a:extLst>
          </p:cNvPr>
          <p:cNvSpPr>
            <a:spLocks noGrp="1"/>
          </p:cNvSpPr>
          <p:nvPr>
            <p:ph type="body" sz="quarter" idx="15"/>
          </p:nvPr>
        </p:nvSpPr>
        <p:spPr>
          <a:xfrm>
            <a:off x="2330100" y="2729062"/>
            <a:ext cx="4639857" cy="2098311"/>
          </a:xfrm>
        </p:spPr>
        <p:txBody>
          <a:bodyPr/>
          <a:lstStyle/>
          <a:p>
            <a:pPr algn="ctr"/>
            <a:r>
              <a:rPr lang="en-US" sz="1600" kern="0" dirty="0">
                <a:effectLst/>
                <a:latin typeface="Arial" panose="020B0604020202020204" pitchFamily="34" charset="0"/>
                <a:ea typeface="Times New Roman" panose="02020603050405020304" pitchFamily="18" charset="0"/>
                <a:cs typeface="Times New Roman" panose="02020603050405020304" pitchFamily="18" charset="0"/>
              </a:rPr>
              <a:t> 3 in 5 workers reported experiencing negative mental and physical impacts due to work-related stress. 26% noted a lack of interest, motivation, or energy, 32% reported emotional exhaustion, and 44% noted high levels of physical fatigue.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13" name="Text Placeholder 12">
            <a:extLst>
              <a:ext uri="{FF2B5EF4-FFF2-40B4-BE49-F238E27FC236}">
                <a16:creationId xmlns:a16="http://schemas.microsoft.com/office/drawing/2014/main" id="{DE843243-D5AF-4FB8-A0B6-47BAF2CEE0EC}"/>
              </a:ext>
            </a:extLst>
          </p:cNvPr>
          <p:cNvSpPr>
            <a:spLocks noGrp="1"/>
          </p:cNvSpPr>
          <p:nvPr>
            <p:ph type="body" sz="quarter" idx="12"/>
          </p:nvPr>
        </p:nvSpPr>
        <p:spPr>
          <a:xfrm>
            <a:off x="7047486" y="1890802"/>
            <a:ext cx="4471533" cy="838260"/>
          </a:xfrm>
        </p:spPr>
        <p:txBody>
          <a:bodyPr/>
          <a:lstStyle/>
          <a:p>
            <a:pPr algn="ctr">
              <a:lnSpc>
                <a:spcPct val="100000"/>
              </a:lnSpc>
            </a:pPr>
            <a:r>
              <a:rPr lang="en-US" dirty="0"/>
              <a:t> Indeed Revealed </a:t>
            </a:r>
          </a:p>
          <a:p>
            <a:pPr algn="ctr">
              <a:lnSpc>
                <a:spcPct val="100000"/>
              </a:lnSpc>
            </a:pPr>
            <a:r>
              <a:rPr lang="en-US" dirty="0"/>
              <a:t>Generational Impact</a:t>
            </a:r>
          </a:p>
        </p:txBody>
      </p:sp>
      <p:sp>
        <p:nvSpPr>
          <p:cNvPr id="14" name="Text Placeholder 13">
            <a:extLst>
              <a:ext uri="{FF2B5EF4-FFF2-40B4-BE49-F238E27FC236}">
                <a16:creationId xmlns:a16="http://schemas.microsoft.com/office/drawing/2014/main" id="{D656B4F7-80AA-4955-8984-D9DA3B536EBF}"/>
              </a:ext>
            </a:extLst>
          </p:cNvPr>
          <p:cNvSpPr>
            <a:spLocks noGrp="1"/>
          </p:cNvSpPr>
          <p:nvPr>
            <p:ph type="body" sz="quarter" idx="13"/>
          </p:nvPr>
        </p:nvSpPr>
        <p:spPr>
          <a:xfrm>
            <a:off x="6946509" y="2729062"/>
            <a:ext cx="4699857" cy="2191669"/>
          </a:xfrm>
        </p:spPr>
        <p:txBody>
          <a:bodyPr/>
          <a:lstStyle/>
          <a:p>
            <a:pPr algn="ctr"/>
            <a:r>
              <a:rPr lang="en-US" sz="1600" kern="100" dirty="0">
                <a:latin typeface="Arial" panose="020B0604020202020204" pitchFamily="34" charset="0"/>
                <a:ea typeface="Aptos" panose="020B0004020202020204" pitchFamily="34" charset="0"/>
                <a:cs typeface="Times New Roman" panose="02020603050405020304" pitchFamily="18" charset="0"/>
              </a:rPr>
              <a:t>W</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hile more than half (52%) of workers reported feeling burned out, there is a disconnect between the age groups. While only 31% of baby boomers identified as feeling burned out, 59% of millennials and 58% of Gen Z respondents felt the same.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200" dirty="0"/>
          </a:p>
        </p:txBody>
      </p:sp>
      <p:sp>
        <p:nvSpPr>
          <p:cNvPr id="6" name="Footer Placeholder 5">
            <a:extLst>
              <a:ext uri="{FF2B5EF4-FFF2-40B4-BE49-F238E27FC236}">
                <a16:creationId xmlns:a16="http://schemas.microsoft.com/office/drawing/2014/main" id="{B1F0E6E7-FE9E-4C88-8036-BAF0835CC4D8}"/>
              </a:ext>
            </a:extLst>
          </p:cNvPr>
          <p:cNvSpPr>
            <a:spLocks noGrp="1"/>
          </p:cNvSpPr>
          <p:nvPr>
            <p:ph type="ftr" sz="quarter" idx="3"/>
          </p:nvPr>
        </p:nvSpPr>
        <p:spPr>
          <a:xfrm rot="5400000">
            <a:off x="10541127" y="1408176"/>
            <a:ext cx="2770499" cy="365125"/>
          </a:xfrm>
        </p:spPr>
        <p:txBody>
          <a:bodyPr/>
          <a:lstStyle/>
          <a:p>
            <a:r>
              <a:rPr lang="en-US" dirty="0"/>
              <a:t>Battling burnout</a:t>
            </a:r>
          </a:p>
        </p:txBody>
      </p:sp>
      <p:sp>
        <p:nvSpPr>
          <p:cNvPr id="7" name="Slide Number Placeholder 6">
            <a:extLst>
              <a:ext uri="{FF2B5EF4-FFF2-40B4-BE49-F238E27FC236}">
                <a16:creationId xmlns:a16="http://schemas.microsoft.com/office/drawing/2014/main" id="{6944EF00-08F5-4EC2-87BC-9CA90D8251D5}"/>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3</a:t>
            </a:fld>
            <a:endParaRPr lang="en-US" dirty="0"/>
          </a:p>
        </p:txBody>
      </p:sp>
      <p:sp>
        <p:nvSpPr>
          <p:cNvPr id="76" name="Date Placeholder 75">
            <a:extLst>
              <a:ext uri="{FF2B5EF4-FFF2-40B4-BE49-F238E27FC236}">
                <a16:creationId xmlns:a16="http://schemas.microsoft.com/office/drawing/2014/main" id="{AA6DE5DF-92EA-4EA8-B311-E5E4A8C2A01E}"/>
              </a:ext>
            </a:extLst>
          </p:cNvPr>
          <p:cNvSpPr>
            <a:spLocks noGrp="1"/>
          </p:cNvSpPr>
          <p:nvPr>
            <p:ph type="dt" sz="half" idx="2"/>
          </p:nvPr>
        </p:nvSpPr>
        <p:spPr>
          <a:xfrm rot="5400000">
            <a:off x="10595991" y="5074920"/>
            <a:ext cx="2647667" cy="365125"/>
          </a:xfrm>
        </p:spPr>
        <p:txBody>
          <a:bodyPr/>
          <a:lstStyle/>
          <a:p>
            <a:r>
              <a:rPr lang="en-US" dirty="0"/>
              <a:t>May 21, 20XX</a:t>
            </a:r>
          </a:p>
        </p:txBody>
      </p:sp>
    </p:spTree>
    <p:extLst>
      <p:ext uri="{BB962C8B-B14F-4D97-AF65-F5344CB8AC3E}">
        <p14:creationId xmlns:p14="http://schemas.microsoft.com/office/powerpoint/2010/main" val="31095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down)">
                                      <p:cBhvr>
                                        <p:cTn id="7" dur="500"/>
                                        <p:tgtEl>
                                          <p:spTgt spid="4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1">
                                            <p:txEl>
                                              <p:pRg st="1" end="1"/>
                                            </p:txEl>
                                          </p:spTgt>
                                        </p:tgtEl>
                                        <p:attrNameLst>
                                          <p:attrName>style.visibility</p:attrName>
                                        </p:attrNameLst>
                                      </p:cBhvr>
                                      <p:to>
                                        <p:strVal val="visible"/>
                                      </p:to>
                                    </p:set>
                                    <p:animEffect transition="in" filter="wipe(down)">
                                      <p:cBhvr>
                                        <p:cTn id="10" dur="500"/>
                                        <p:tgtEl>
                                          <p:spTgt spid="4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animEffect transition="in" filter="wipe(down)">
                                      <p:cBhvr>
                                        <p:cTn id="13" dur="500"/>
                                        <p:tgtEl>
                                          <p:spTgt spid="4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down)">
                                      <p:cBhvr>
                                        <p:cTn id="23" dur="500"/>
                                        <p:tgtEl>
                                          <p:spTgt spid="13">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down)">
                                      <p:cBhvr>
                                        <p:cTn id="2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2" grpId="0" build="p"/>
      <p:bldP spid="13" grpId="0" build="p"/>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4AA2-B877-8A7A-CDB7-B96ACC6D1A71}"/>
              </a:ext>
            </a:extLst>
          </p:cNvPr>
          <p:cNvSpPr>
            <a:spLocks noGrp="1"/>
          </p:cNvSpPr>
          <p:nvPr>
            <p:ph type="title"/>
          </p:nvPr>
        </p:nvSpPr>
        <p:spPr>
          <a:xfrm>
            <a:off x="1312802" y="235560"/>
            <a:ext cx="10886739" cy="1543847"/>
          </a:xfrm>
        </p:spPr>
        <p:txBody>
          <a:bodyPr/>
          <a:lstStyle/>
          <a:p>
            <a:pPr algn="ctr"/>
            <a:r>
              <a:rPr lang="en-US" sz="3600" dirty="0"/>
              <a:t>What organizations should know about burnout continued</a:t>
            </a:r>
            <a:br>
              <a:rPr lang="en-US" sz="2800" kern="100" dirty="0">
                <a:solidFill>
                  <a:schemeClr val="bg1"/>
                </a:solidFill>
                <a:effectLst/>
                <a:ea typeface="Aptos" panose="020B000402020202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E892B219-0ACE-13B9-5739-89E26BA1B638}"/>
              </a:ext>
            </a:extLst>
          </p:cNvPr>
          <p:cNvSpPr>
            <a:spLocks noGrp="1"/>
          </p:cNvSpPr>
          <p:nvPr>
            <p:ph type="body" sz="quarter" idx="22"/>
          </p:nvPr>
        </p:nvSpPr>
        <p:spPr>
          <a:xfrm>
            <a:off x="3971729" y="1901474"/>
            <a:ext cx="2556579" cy="365125"/>
          </a:xfrm>
        </p:spPr>
        <p:txBody>
          <a:bodyPr/>
          <a:lstStyle/>
          <a:p>
            <a:pPr algn="ctr"/>
            <a:r>
              <a:rPr lang="en-US" dirty="0"/>
              <a:t>Workload Capacity</a:t>
            </a:r>
          </a:p>
          <a:p>
            <a:endParaRPr lang="en-US" dirty="0"/>
          </a:p>
        </p:txBody>
      </p:sp>
      <p:sp>
        <p:nvSpPr>
          <p:cNvPr id="4" name="Text Placeholder 3">
            <a:extLst>
              <a:ext uri="{FF2B5EF4-FFF2-40B4-BE49-F238E27FC236}">
                <a16:creationId xmlns:a16="http://schemas.microsoft.com/office/drawing/2014/main" id="{31AF5F9D-0B1A-9ECF-A4F7-BA5D235B68F0}"/>
              </a:ext>
            </a:extLst>
          </p:cNvPr>
          <p:cNvSpPr>
            <a:spLocks noGrp="1"/>
          </p:cNvSpPr>
          <p:nvPr>
            <p:ph type="body" sz="quarter" idx="15"/>
          </p:nvPr>
        </p:nvSpPr>
        <p:spPr>
          <a:xfrm>
            <a:off x="3332756" y="2178443"/>
            <a:ext cx="3627442" cy="1672794"/>
          </a:xfrm>
        </p:spPr>
        <p:txBody>
          <a:bodyPr/>
          <a:lstStyle/>
          <a:p>
            <a:pPr algn="ctr"/>
            <a:r>
              <a:rPr lang="en-US" sz="1800" kern="100" dirty="0">
                <a:solidFill>
                  <a:schemeClr val="bg1"/>
                </a:solidFill>
                <a:effectLst/>
                <a:ea typeface="Aptos" panose="020B0004020202020204" pitchFamily="34" charset="0"/>
                <a:cs typeface="Times New Roman" panose="02020603050405020304" pitchFamily="18" charset="0"/>
              </a:rPr>
              <a:t> Qualtrics found that 79% of workers across 26 countries felt “at or beyond workload capacity” in 2020.</a:t>
            </a:r>
          </a:p>
          <a:p>
            <a:pPr algn="ctr"/>
            <a:endParaRPr lang="en-US" dirty="0"/>
          </a:p>
        </p:txBody>
      </p:sp>
      <p:sp>
        <p:nvSpPr>
          <p:cNvPr id="5" name="Text Placeholder 4">
            <a:extLst>
              <a:ext uri="{FF2B5EF4-FFF2-40B4-BE49-F238E27FC236}">
                <a16:creationId xmlns:a16="http://schemas.microsoft.com/office/drawing/2014/main" id="{0B46267E-C6E1-F78F-178E-687B661255BB}"/>
              </a:ext>
            </a:extLst>
          </p:cNvPr>
          <p:cNvSpPr>
            <a:spLocks noGrp="1"/>
          </p:cNvSpPr>
          <p:nvPr>
            <p:ph type="body" sz="quarter" idx="12"/>
          </p:nvPr>
        </p:nvSpPr>
        <p:spPr>
          <a:xfrm>
            <a:off x="8074428" y="1904031"/>
            <a:ext cx="2556578" cy="327665"/>
          </a:xfrm>
        </p:spPr>
        <p:txBody>
          <a:bodyPr/>
          <a:lstStyle/>
          <a:p>
            <a:pPr algn="ctr"/>
            <a:r>
              <a:rPr lang="en-US" dirty="0"/>
              <a:t>Gender</a:t>
            </a:r>
          </a:p>
        </p:txBody>
      </p:sp>
      <p:sp>
        <p:nvSpPr>
          <p:cNvPr id="6" name="Text Placeholder 5">
            <a:extLst>
              <a:ext uri="{FF2B5EF4-FFF2-40B4-BE49-F238E27FC236}">
                <a16:creationId xmlns:a16="http://schemas.microsoft.com/office/drawing/2014/main" id="{D58DBBE1-3F00-2B16-404B-9DBE7145CB9B}"/>
              </a:ext>
            </a:extLst>
          </p:cNvPr>
          <p:cNvSpPr>
            <a:spLocks noGrp="1"/>
          </p:cNvSpPr>
          <p:nvPr>
            <p:ph type="body" sz="quarter" idx="13"/>
          </p:nvPr>
        </p:nvSpPr>
        <p:spPr>
          <a:xfrm>
            <a:off x="7538996" y="2173084"/>
            <a:ext cx="3627442" cy="1672794"/>
          </a:xfrm>
        </p:spPr>
        <p:txBody>
          <a:bodyPr/>
          <a:lstStyle/>
          <a:p>
            <a:pPr algn="ctr"/>
            <a:r>
              <a:rPr lang="en-US" sz="1800" kern="0" dirty="0">
                <a:ea typeface="Times New Roman" panose="02020603050405020304" pitchFamily="18" charset="0"/>
                <a:cs typeface="Times New Roman" panose="02020603050405020304" pitchFamily="18" charset="0"/>
              </a:rPr>
              <a:t>A </a:t>
            </a:r>
            <a:r>
              <a:rPr lang="en-US" sz="1800" kern="0" dirty="0">
                <a:effectLst/>
                <a:ea typeface="Times New Roman" panose="02020603050405020304" pitchFamily="18" charset="0"/>
                <a:cs typeface="Times New Roman" panose="02020603050405020304" pitchFamily="18" charset="0"/>
              </a:rPr>
              <a:t>higher percentage of women leaders (43%) report feeling burned out compared to men at their level (31%)</a:t>
            </a:r>
            <a:endParaRPr lang="en-US" sz="1800" kern="100" dirty="0">
              <a:effectLst/>
              <a:ea typeface="Aptos" panose="020B0004020202020204" pitchFamily="34" charset="0"/>
              <a:cs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C14A95E3-DC6C-8509-F224-98AC9B2D2D38}"/>
              </a:ext>
            </a:extLst>
          </p:cNvPr>
          <p:cNvSpPr>
            <a:spLocks noGrp="1"/>
          </p:cNvSpPr>
          <p:nvPr>
            <p:ph type="body" sz="quarter" idx="24"/>
          </p:nvPr>
        </p:nvSpPr>
        <p:spPr>
          <a:xfrm>
            <a:off x="3868188" y="4010765"/>
            <a:ext cx="2556577" cy="365125"/>
          </a:xfrm>
        </p:spPr>
        <p:txBody>
          <a:bodyPr/>
          <a:lstStyle/>
          <a:p>
            <a:pPr algn="ctr"/>
            <a:r>
              <a:rPr lang="en-US" dirty="0">
                <a:solidFill>
                  <a:schemeClr val="accent6"/>
                </a:solidFill>
                <a:latin typeface="+mj-lt"/>
              </a:rPr>
              <a:t>Remote Work</a:t>
            </a:r>
          </a:p>
          <a:p>
            <a:endParaRPr lang="en-US" dirty="0"/>
          </a:p>
        </p:txBody>
      </p:sp>
      <p:sp>
        <p:nvSpPr>
          <p:cNvPr id="8" name="Text Placeholder 7">
            <a:extLst>
              <a:ext uri="{FF2B5EF4-FFF2-40B4-BE49-F238E27FC236}">
                <a16:creationId xmlns:a16="http://schemas.microsoft.com/office/drawing/2014/main" id="{C95795D6-F282-A3A3-E6D4-DA1018D56280}"/>
              </a:ext>
            </a:extLst>
          </p:cNvPr>
          <p:cNvSpPr>
            <a:spLocks noGrp="1"/>
          </p:cNvSpPr>
          <p:nvPr>
            <p:ph type="body" sz="quarter" idx="19"/>
          </p:nvPr>
        </p:nvSpPr>
        <p:spPr>
          <a:xfrm>
            <a:off x="3848017" y="4375890"/>
            <a:ext cx="2804002" cy="1672794"/>
          </a:xfrm>
        </p:spPr>
        <p:txBody>
          <a:bodyPr/>
          <a:lstStyle/>
          <a:p>
            <a:pPr marR="0" lvl="0" algn="ctr">
              <a:spcBef>
                <a:spcPts val="0"/>
              </a:spcBef>
              <a:spcAft>
                <a:spcPts val="600"/>
              </a:spcAft>
              <a:buSzPts val="1000"/>
              <a:tabLst>
                <a:tab pos="457200" algn="l"/>
              </a:tabLst>
            </a:pPr>
            <a:r>
              <a:rPr lang="en-US" sz="1800" kern="0" dirty="0">
                <a:solidFill>
                  <a:schemeClr val="bg1"/>
                </a:solidFill>
                <a:effectLst/>
                <a:ea typeface="Times New Roman" panose="02020603050405020304" pitchFamily="18" charset="0"/>
                <a:cs typeface="Times New Roman" panose="02020603050405020304" pitchFamily="18" charset="0"/>
              </a:rPr>
              <a:t>Nearly half (</a:t>
            </a:r>
            <a:r>
              <a:rPr lang="en-US" sz="1800" u="sng" kern="0" dirty="0">
                <a:solidFill>
                  <a:schemeClr val="bg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48%</a:t>
            </a:r>
            <a:r>
              <a:rPr lang="en-US" sz="1800" kern="0" dirty="0">
                <a:solidFill>
                  <a:schemeClr val="bg1"/>
                </a:solidFill>
                <a:effectLst/>
                <a:ea typeface="Times New Roman" panose="02020603050405020304" pitchFamily="18" charset="0"/>
                <a:cs typeface="Times New Roman" panose="02020603050405020304" pitchFamily="18" charset="0"/>
              </a:rPr>
              <a:t>) of remote workers say they lack emotional support.</a:t>
            </a:r>
            <a:endParaRPr lang="en-US" sz="1800" kern="100" dirty="0">
              <a:solidFill>
                <a:schemeClr val="bg1"/>
              </a:solidFill>
              <a:ea typeface="Times New Roman" panose="02020603050405020304" pitchFamily="18" charset="0"/>
              <a:cs typeface="Times New Roman" panose="02020603050405020304" pitchFamily="18" charset="0"/>
            </a:endParaRPr>
          </a:p>
        </p:txBody>
      </p:sp>
      <p:sp>
        <p:nvSpPr>
          <p:cNvPr id="9" name="Text Placeholder 8">
            <a:extLst>
              <a:ext uri="{FF2B5EF4-FFF2-40B4-BE49-F238E27FC236}">
                <a16:creationId xmlns:a16="http://schemas.microsoft.com/office/drawing/2014/main" id="{73438054-BB91-6916-21F4-C10F8E7EACC7}"/>
              </a:ext>
            </a:extLst>
          </p:cNvPr>
          <p:cNvSpPr>
            <a:spLocks noGrp="1"/>
          </p:cNvSpPr>
          <p:nvPr>
            <p:ph type="body" sz="quarter" idx="23"/>
          </p:nvPr>
        </p:nvSpPr>
        <p:spPr>
          <a:xfrm>
            <a:off x="8073717" y="4010765"/>
            <a:ext cx="2556578" cy="365125"/>
          </a:xfrm>
        </p:spPr>
        <p:txBody>
          <a:bodyPr/>
          <a:lstStyle/>
          <a:p>
            <a:pPr algn="ctr"/>
            <a:r>
              <a:rPr lang="en-US" dirty="0"/>
              <a:t>Source</a:t>
            </a:r>
          </a:p>
        </p:txBody>
      </p:sp>
      <p:sp>
        <p:nvSpPr>
          <p:cNvPr id="10" name="Text Placeholder 9">
            <a:extLst>
              <a:ext uri="{FF2B5EF4-FFF2-40B4-BE49-F238E27FC236}">
                <a16:creationId xmlns:a16="http://schemas.microsoft.com/office/drawing/2014/main" id="{0FA052D9-EA98-C719-2D17-8A64FEA79DDB}"/>
              </a:ext>
            </a:extLst>
          </p:cNvPr>
          <p:cNvSpPr>
            <a:spLocks noGrp="1"/>
          </p:cNvSpPr>
          <p:nvPr>
            <p:ph type="body" sz="quarter" idx="17"/>
          </p:nvPr>
        </p:nvSpPr>
        <p:spPr>
          <a:xfrm>
            <a:off x="7538997" y="4375891"/>
            <a:ext cx="3627441" cy="860744"/>
          </a:xfrm>
        </p:spPr>
        <p:txBody>
          <a:bodyPr/>
          <a:lstStyle/>
          <a:p>
            <a:pPr algn="ctr"/>
            <a:r>
              <a:rPr lang="en-US" sz="1800" kern="100" dirty="0">
                <a:solidFill>
                  <a:schemeClr val="bg1"/>
                </a:solidFill>
                <a:effectLst/>
                <a:ea typeface="Aptos" panose="020B0004020202020204" pitchFamily="34" charset="0"/>
                <a:cs typeface="Times New Roman" panose="02020603050405020304" pitchFamily="18" charset="0"/>
              </a:rPr>
              <a:t>https://www.runn.io/blog/burnout-statistics#:</a:t>
            </a:r>
          </a:p>
          <a:p>
            <a:pPr algn="ctr"/>
            <a:endParaRPr lang="en-US" dirty="0"/>
          </a:p>
        </p:txBody>
      </p:sp>
      <p:sp>
        <p:nvSpPr>
          <p:cNvPr id="11" name="Footer Placeholder 10">
            <a:extLst>
              <a:ext uri="{FF2B5EF4-FFF2-40B4-BE49-F238E27FC236}">
                <a16:creationId xmlns:a16="http://schemas.microsoft.com/office/drawing/2014/main" id="{B7D913A4-CCD4-F96F-7115-324CECDA32FC}"/>
              </a:ext>
            </a:extLst>
          </p:cNvPr>
          <p:cNvSpPr>
            <a:spLocks noGrp="1"/>
          </p:cNvSpPr>
          <p:nvPr>
            <p:ph type="ftr" sz="quarter" idx="3"/>
          </p:nvPr>
        </p:nvSpPr>
        <p:spPr/>
        <p:txBody>
          <a:bodyPr/>
          <a:lstStyle/>
          <a:p>
            <a:r>
              <a:rPr lang="en-US" dirty="0"/>
              <a:t>BATTLING BURNOUUT</a:t>
            </a:r>
          </a:p>
        </p:txBody>
      </p:sp>
      <p:sp>
        <p:nvSpPr>
          <p:cNvPr id="12" name="Slide Number Placeholder 11">
            <a:extLst>
              <a:ext uri="{FF2B5EF4-FFF2-40B4-BE49-F238E27FC236}">
                <a16:creationId xmlns:a16="http://schemas.microsoft.com/office/drawing/2014/main" id="{77360780-5DDA-4064-B798-34DD3C937B82}"/>
              </a:ext>
            </a:extLst>
          </p:cNvPr>
          <p:cNvSpPr>
            <a:spLocks noGrp="1"/>
          </p:cNvSpPr>
          <p:nvPr>
            <p:ph type="sldNum" sz="quarter" idx="4"/>
          </p:nvPr>
        </p:nvSpPr>
        <p:spPr/>
        <p:txBody>
          <a:bodyPr/>
          <a:lstStyle/>
          <a:p>
            <a:pPr>
              <a:defRPr/>
            </a:pPr>
            <a:fld id="{8D1FC6F8-0BCD-47E9-9C64-690771D9C143}" type="slidenum">
              <a:rPr lang="en-US" smtClean="0"/>
              <a:pPr>
                <a:defRPr/>
              </a:pPr>
              <a:t>4</a:t>
            </a:fld>
            <a:endParaRPr lang="en-US" dirty="0"/>
          </a:p>
        </p:txBody>
      </p:sp>
      <p:sp>
        <p:nvSpPr>
          <p:cNvPr id="13" name="Date Placeholder 12">
            <a:extLst>
              <a:ext uri="{FF2B5EF4-FFF2-40B4-BE49-F238E27FC236}">
                <a16:creationId xmlns:a16="http://schemas.microsoft.com/office/drawing/2014/main" id="{F10529DE-682C-F0CE-4457-A48A646C32B7}"/>
              </a:ext>
            </a:extLst>
          </p:cNvPr>
          <p:cNvSpPr>
            <a:spLocks noGrp="1"/>
          </p:cNvSpPr>
          <p:nvPr>
            <p:ph type="dt" sz="half" idx="2"/>
          </p:nvPr>
        </p:nvSpPr>
        <p:spPr/>
        <p:txBody>
          <a:bodyPr/>
          <a:lstStyle/>
          <a:p>
            <a:pPr>
              <a:defRPr/>
            </a:pPr>
            <a:r>
              <a:rPr lang="en-US" cap="all" dirty="0"/>
              <a:t>May 2, 2024</a:t>
            </a:r>
          </a:p>
        </p:txBody>
      </p:sp>
    </p:spTree>
    <p:extLst>
      <p:ext uri="{BB962C8B-B14F-4D97-AF65-F5344CB8AC3E}">
        <p14:creationId xmlns:p14="http://schemas.microsoft.com/office/powerpoint/2010/main" val="209175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7FE51E02-50EB-4E26-B5E1-1B76B0D7B688}"/>
              </a:ext>
            </a:extLst>
          </p:cNvPr>
          <p:cNvSpPr>
            <a:spLocks noGrp="1"/>
          </p:cNvSpPr>
          <p:nvPr>
            <p:ph type="title"/>
          </p:nvPr>
        </p:nvSpPr>
        <p:spPr>
          <a:xfrm>
            <a:off x="1502582" y="1961795"/>
            <a:ext cx="8961609" cy="1308054"/>
          </a:xfrm>
        </p:spPr>
        <p:txBody>
          <a:bodyPr/>
          <a:lstStyle/>
          <a:p>
            <a:r>
              <a:rPr lang="en-US" sz="4500" dirty="0"/>
              <a:t>Let’s talk about it</a:t>
            </a:r>
          </a:p>
        </p:txBody>
      </p:sp>
      <p:cxnSp>
        <p:nvCxnSpPr>
          <p:cNvPr id="14" name="Straight Connector 13">
            <a:extLst>
              <a:ext uri="{FF2B5EF4-FFF2-40B4-BE49-F238E27FC236}">
                <a16:creationId xmlns:a16="http://schemas.microsoft.com/office/drawing/2014/main" id="{DA6FC127-313F-42F3-9800-F36B13BD0BB7}"/>
              </a:ext>
              <a:ext uri="{C183D7F6-B498-43B3-948B-1728B52AA6E4}">
                <adec:decorative xmlns:adec="http://schemas.microsoft.com/office/drawing/2017/decorative" val="1"/>
              </a:ext>
            </a:extLst>
          </p:cNvPr>
          <p:cNvCxnSpPr>
            <a:cxnSpLocks/>
            <a:stCxn id="15" idx="6"/>
            <a:endCxn id="20" idx="2"/>
          </p:cNvCxnSpPr>
          <p:nvPr/>
        </p:nvCxnSpPr>
        <p:spPr>
          <a:xfrm>
            <a:off x="2172245" y="3645383"/>
            <a:ext cx="762228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7BD30DD-1CDC-42FA-A173-F6CFB93D911B}"/>
              </a:ext>
              <a:ext uri="{C183D7F6-B498-43B3-948B-1728B52AA6E4}">
                <adec:decorative xmlns:adec="http://schemas.microsoft.com/office/drawing/2017/decorative" val="1"/>
              </a:ext>
            </a:extLst>
          </p:cNvPr>
          <p:cNvSpPr/>
          <p:nvPr/>
        </p:nvSpPr>
        <p:spPr>
          <a:xfrm>
            <a:off x="4085064" y="3172544"/>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6FF16285-BEA6-47E3-8ECE-E17D4D08489A}"/>
              </a:ext>
              <a:ext uri="{C183D7F6-B498-43B3-948B-1728B52AA6E4}">
                <adec:decorative xmlns:adec="http://schemas.microsoft.com/office/drawing/2017/decorative" val="1"/>
              </a:ext>
            </a:extLst>
          </p:cNvPr>
          <p:cNvSpPr/>
          <p:nvPr/>
        </p:nvSpPr>
        <p:spPr>
          <a:xfrm>
            <a:off x="6943562" y="3174633"/>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F59E2B-8CF4-4F96-9F85-850F62E8736C}"/>
              </a:ext>
              <a:ext uri="{C183D7F6-B498-43B3-948B-1728B52AA6E4}">
                <adec:decorative xmlns:adec="http://schemas.microsoft.com/office/drawing/2017/decorative" val="1"/>
              </a:ext>
            </a:extLst>
          </p:cNvPr>
          <p:cNvSpPr/>
          <p:nvPr/>
        </p:nvSpPr>
        <p:spPr>
          <a:xfrm>
            <a:off x="9794529" y="3172544"/>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56AB62C-FF38-4153-B496-F42C8DB04407}"/>
              </a:ext>
              <a:ext uri="{C183D7F6-B498-43B3-948B-1728B52AA6E4}">
                <adec:decorative xmlns:adec="http://schemas.microsoft.com/office/drawing/2017/decorative" val="1"/>
              </a:ext>
            </a:extLst>
          </p:cNvPr>
          <p:cNvSpPr/>
          <p:nvPr/>
        </p:nvSpPr>
        <p:spPr>
          <a:xfrm>
            <a:off x="1226567" y="3172544"/>
            <a:ext cx="945678" cy="945678"/>
          </a:xfrm>
          <a:prstGeom prst="ellipse">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Placeholder 90" descr="Sad face with solid fill with solid fill">
            <a:extLst>
              <a:ext uri="{FF2B5EF4-FFF2-40B4-BE49-F238E27FC236}">
                <a16:creationId xmlns:a16="http://schemas.microsoft.com/office/drawing/2014/main" id="{C6A83A1A-E2DA-4D40-B2A8-6FAABB76B41B}"/>
              </a:ext>
            </a:extLst>
          </p:cNvPr>
          <p:cNvPicPr>
            <a:picLocks noGrp="1" noChangeAspect="1"/>
          </p:cNvPicPr>
          <p:nvPr>
            <p:ph type="pic" sz="quarter" idx="25"/>
          </p:nvPr>
        </p:nvPicPr>
        <p:blipFill>
          <a:blip r:embed="rId2">
            <a:extLst>
              <a:ext uri="{96DAC541-7B7A-43D3-8B79-37D633B846F1}">
                <asvg:svgBlip xmlns:asvg="http://schemas.microsoft.com/office/drawing/2016/SVG/main" r:embed="rId3"/>
              </a:ext>
            </a:extLst>
          </a:blip>
          <a:srcRect/>
          <a:stretch/>
        </p:blipFill>
        <p:spPr>
          <a:xfrm>
            <a:off x="1404658" y="3330145"/>
            <a:ext cx="603504" cy="603504"/>
          </a:xfrm>
          <a:prstGeom prst="rect">
            <a:avLst/>
          </a:prstGeom>
        </p:spPr>
      </p:pic>
      <p:sp>
        <p:nvSpPr>
          <p:cNvPr id="26" name="Text Placeholder 25">
            <a:extLst>
              <a:ext uri="{FF2B5EF4-FFF2-40B4-BE49-F238E27FC236}">
                <a16:creationId xmlns:a16="http://schemas.microsoft.com/office/drawing/2014/main" id="{2F0C189F-75BF-4FC8-A278-5EFC6B66FACA}"/>
              </a:ext>
            </a:extLst>
          </p:cNvPr>
          <p:cNvSpPr>
            <a:spLocks noGrp="1"/>
          </p:cNvSpPr>
          <p:nvPr>
            <p:ph type="body" sz="quarter" idx="12"/>
          </p:nvPr>
        </p:nvSpPr>
        <p:spPr>
          <a:xfrm>
            <a:off x="379005" y="4230943"/>
            <a:ext cx="2640803" cy="1098026"/>
          </a:xfrm>
        </p:spPr>
        <p:txBody>
          <a:bodyPr/>
          <a:lstStyle/>
          <a:p>
            <a:r>
              <a:rPr lang="en-US" sz="1800" kern="100" dirty="0">
                <a:effectLst/>
                <a:ea typeface="Aptos" panose="020B0004020202020204" pitchFamily="34" charset="0"/>
                <a:cs typeface="Times New Roman" panose="02020603050405020304" pitchFamily="18" charset="0"/>
              </a:rPr>
              <a:t>Are you personally feeling burned out or frustrated?</a:t>
            </a:r>
          </a:p>
          <a:p>
            <a:endParaRPr lang="en-US" dirty="0"/>
          </a:p>
        </p:txBody>
      </p:sp>
      <p:pic>
        <p:nvPicPr>
          <p:cNvPr id="92" name="Picture Placeholder 91" descr="group of people icon">
            <a:extLst>
              <a:ext uri="{FF2B5EF4-FFF2-40B4-BE49-F238E27FC236}">
                <a16:creationId xmlns:a16="http://schemas.microsoft.com/office/drawing/2014/main" id="{B0B79D89-2FA7-4527-BF24-BD94083A08E6}"/>
              </a:ext>
            </a:extLst>
          </p:cNvPr>
          <p:cNvPicPr>
            <a:picLocks noGrp="1" noChangeAspect="1"/>
          </p:cNvPicPr>
          <p:nvPr>
            <p:ph type="pic" sz="quarter" idx="26"/>
          </p:nvPr>
        </p:nvPicPr>
        <p:blipFill>
          <a:blip r:embed="rId4"/>
          <a:srcRect/>
          <a:stretch>
            <a:fillRect/>
          </a:stretch>
        </p:blipFill>
        <p:spPr>
          <a:prstGeom prst="rect">
            <a:avLst/>
          </a:prstGeom>
        </p:spPr>
      </p:pic>
      <p:sp>
        <p:nvSpPr>
          <p:cNvPr id="31" name="Text Placeholder 30">
            <a:extLst>
              <a:ext uri="{FF2B5EF4-FFF2-40B4-BE49-F238E27FC236}">
                <a16:creationId xmlns:a16="http://schemas.microsoft.com/office/drawing/2014/main" id="{850A4385-C5CF-4BEE-B287-D3AC3C912861}"/>
              </a:ext>
            </a:extLst>
          </p:cNvPr>
          <p:cNvSpPr>
            <a:spLocks noGrp="1"/>
          </p:cNvSpPr>
          <p:nvPr>
            <p:ph type="body" sz="quarter" idx="22"/>
          </p:nvPr>
        </p:nvSpPr>
        <p:spPr>
          <a:xfrm>
            <a:off x="3237502" y="4234630"/>
            <a:ext cx="2640803" cy="2081499"/>
          </a:xfrm>
        </p:spPr>
        <p:txBody>
          <a:bodyPr/>
          <a:lstStyle/>
          <a:p>
            <a:r>
              <a:rPr lang="en-US" sz="1800" kern="100" dirty="0">
                <a:effectLst/>
                <a:ea typeface="Aptos" panose="020B0004020202020204" pitchFamily="34" charset="0"/>
                <a:cs typeface="Times New Roman" panose="02020603050405020304" pitchFamily="18" charset="0"/>
              </a:rPr>
              <a:t>What are you hearing from your staff?</a:t>
            </a:r>
          </a:p>
          <a:p>
            <a:r>
              <a:rPr lang="en-US" sz="1800" kern="100" dirty="0">
                <a:effectLst/>
                <a:ea typeface="Aptos" panose="020B0004020202020204" pitchFamily="34" charset="0"/>
                <a:cs typeface="Times New Roman" panose="02020603050405020304" pitchFamily="18" charset="0"/>
              </a:rPr>
              <a:t>Has employee recruitment become more difficult?</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93" name="Picture Placeholder 92" descr="Business Growth with solid fill">
            <a:extLst>
              <a:ext uri="{FF2B5EF4-FFF2-40B4-BE49-F238E27FC236}">
                <a16:creationId xmlns:a16="http://schemas.microsoft.com/office/drawing/2014/main" id="{72B05E96-95BD-47EE-996E-6B2C14EBD1B4}"/>
              </a:ext>
            </a:extLst>
          </p:cNvPr>
          <p:cNvPicPr>
            <a:picLocks noGrp="1" noChangeAspect="1"/>
          </p:cNvPicPr>
          <p:nvPr>
            <p:ph type="pic" sz="quarter" idx="28"/>
          </p:nvPr>
        </p:nvPicPr>
        <p:blipFill>
          <a:blip r:embed="rId5">
            <a:extLst>
              <a:ext uri="{96DAC541-7B7A-43D3-8B79-37D633B846F1}">
                <asvg:svgBlip xmlns:asvg="http://schemas.microsoft.com/office/drawing/2016/SVG/main" r:embed="rId6"/>
              </a:ext>
            </a:extLst>
          </a:blip>
          <a:srcRect/>
          <a:stretch/>
        </p:blipFill>
        <p:spPr>
          <a:prstGeom prst="rect">
            <a:avLst/>
          </a:prstGeom>
        </p:spPr>
      </p:pic>
      <p:sp>
        <p:nvSpPr>
          <p:cNvPr id="32" name="Text Placeholder 31">
            <a:extLst>
              <a:ext uri="{FF2B5EF4-FFF2-40B4-BE49-F238E27FC236}">
                <a16:creationId xmlns:a16="http://schemas.microsoft.com/office/drawing/2014/main" id="{561059DA-EA8B-4860-B58D-BBFD6C2CFC5C}"/>
              </a:ext>
            </a:extLst>
          </p:cNvPr>
          <p:cNvSpPr>
            <a:spLocks noGrp="1"/>
          </p:cNvSpPr>
          <p:nvPr>
            <p:ph type="body" sz="quarter" idx="23"/>
          </p:nvPr>
        </p:nvSpPr>
        <p:spPr>
          <a:xfrm>
            <a:off x="6096000" y="4218498"/>
            <a:ext cx="2640803" cy="2225327"/>
          </a:xfrm>
        </p:spPr>
        <p:txBody>
          <a:bodyPr/>
          <a:lstStyle/>
          <a:p>
            <a:r>
              <a:rPr lang="en-US" sz="1800" kern="100" dirty="0">
                <a:effectLst/>
                <a:ea typeface="Aptos" panose="020B0004020202020204" pitchFamily="34" charset="0"/>
                <a:cs typeface="Times New Roman" panose="02020603050405020304" pitchFamily="18" charset="0"/>
              </a:rPr>
              <a:t>Has turnover increased?</a:t>
            </a:r>
          </a:p>
          <a:p>
            <a:r>
              <a:rPr lang="en-US" sz="1800" kern="100" dirty="0">
                <a:effectLst/>
                <a:ea typeface="Aptos" panose="020B0004020202020204" pitchFamily="34" charset="0"/>
                <a:cs typeface="Times New Roman" panose="02020603050405020304" pitchFamily="18" charset="0"/>
              </a:rPr>
              <a:t> Hostilities between staff members?</a:t>
            </a:r>
          </a:p>
          <a:p>
            <a:r>
              <a:rPr lang="en-US" sz="1800" kern="100" dirty="0">
                <a:effectLst/>
                <a:ea typeface="Aptos" panose="020B0004020202020204" pitchFamily="34" charset="0"/>
                <a:cs typeface="Times New Roman" panose="02020603050405020304" pitchFamily="18" charset="0"/>
              </a:rPr>
              <a:t> Poor customer service on the rise?</a:t>
            </a:r>
          </a:p>
          <a:p>
            <a:endParaRPr lang="en-US" dirty="0"/>
          </a:p>
        </p:txBody>
      </p:sp>
      <p:pic>
        <p:nvPicPr>
          <p:cNvPr id="94" name="Picture Placeholder 93" descr="Pandemic flattening curve bar graph with solid fill">
            <a:extLst>
              <a:ext uri="{FF2B5EF4-FFF2-40B4-BE49-F238E27FC236}">
                <a16:creationId xmlns:a16="http://schemas.microsoft.com/office/drawing/2014/main" id="{8C7C9F51-16A3-43F8-8724-9F145C4AD51D}"/>
              </a:ext>
            </a:extLst>
          </p:cNvPr>
          <p:cNvPicPr>
            <a:picLocks noGrp="1" noChangeAspect="1"/>
          </p:cNvPicPr>
          <p:nvPr>
            <p:ph type="pic" sz="quarter" idx="27"/>
          </p:nvPr>
        </p:nvPicPr>
        <p:blipFill>
          <a:blip r:embed="rId7">
            <a:extLst>
              <a:ext uri="{96DAC541-7B7A-43D3-8B79-37D633B846F1}">
                <asvg:svgBlip xmlns:asvg="http://schemas.microsoft.com/office/drawing/2016/SVG/main" r:embed="rId8"/>
              </a:ext>
            </a:extLst>
          </a:blip>
          <a:srcRect/>
          <a:stretch/>
        </p:blipFill>
        <p:spPr>
          <a:prstGeom prst="rect">
            <a:avLst/>
          </a:prstGeom>
        </p:spPr>
      </p:pic>
      <p:sp>
        <p:nvSpPr>
          <p:cNvPr id="33" name="Text Placeholder 32">
            <a:extLst>
              <a:ext uri="{FF2B5EF4-FFF2-40B4-BE49-F238E27FC236}">
                <a16:creationId xmlns:a16="http://schemas.microsoft.com/office/drawing/2014/main" id="{921263C4-F13B-47F6-A4A0-816A8D261C29}"/>
              </a:ext>
            </a:extLst>
          </p:cNvPr>
          <p:cNvSpPr>
            <a:spLocks noGrp="1"/>
          </p:cNvSpPr>
          <p:nvPr>
            <p:ph type="body" sz="quarter" idx="24"/>
          </p:nvPr>
        </p:nvSpPr>
        <p:spPr>
          <a:xfrm>
            <a:off x="8736803" y="4218499"/>
            <a:ext cx="2850967" cy="1110471"/>
          </a:xfrm>
        </p:spPr>
        <p:txBody>
          <a:bodyPr/>
          <a:lstStyle/>
          <a:p>
            <a:r>
              <a:rPr lang="en-US" sz="1800" kern="100" dirty="0">
                <a:effectLst/>
                <a:ea typeface="Aptos" panose="020B0004020202020204" pitchFamily="34" charset="0"/>
                <a:cs typeface="Times New Roman" panose="02020603050405020304" pitchFamily="18" charset="0"/>
              </a:rPr>
              <a:t>Does the pandemic have lingering negative effects on your workplace?</a:t>
            </a:r>
          </a:p>
          <a:p>
            <a:endParaRPr lang="en-US" dirty="0"/>
          </a:p>
        </p:txBody>
      </p:sp>
      <p:sp>
        <p:nvSpPr>
          <p:cNvPr id="3" name="Footer Placeholder 2">
            <a:extLst>
              <a:ext uri="{FF2B5EF4-FFF2-40B4-BE49-F238E27FC236}">
                <a16:creationId xmlns:a16="http://schemas.microsoft.com/office/drawing/2014/main" id="{4EA344E8-12AB-4BC6-9FA0-D3FFCDFD1616}"/>
              </a:ext>
            </a:extLst>
          </p:cNvPr>
          <p:cNvSpPr>
            <a:spLocks noGrp="1"/>
          </p:cNvSpPr>
          <p:nvPr>
            <p:ph type="ftr" sz="quarter" idx="3"/>
          </p:nvPr>
        </p:nvSpPr>
        <p:spPr>
          <a:xfrm rot="5400000">
            <a:off x="10541127" y="1408176"/>
            <a:ext cx="2770499" cy="365125"/>
          </a:xfrm>
        </p:spPr>
        <p:txBody>
          <a:bodyPr/>
          <a:lstStyle/>
          <a:p>
            <a:r>
              <a:rPr lang="en-US" dirty="0"/>
              <a:t>BATTLTING BURNOUT </a:t>
            </a:r>
          </a:p>
        </p:txBody>
      </p:sp>
      <p:sp>
        <p:nvSpPr>
          <p:cNvPr id="4" name="Slide Number Placeholder 3">
            <a:extLst>
              <a:ext uri="{FF2B5EF4-FFF2-40B4-BE49-F238E27FC236}">
                <a16:creationId xmlns:a16="http://schemas.microsoft.com/office/drawing/2014/main" id="{BDAFBEEF-2BDC-48F9-ACA2-5A9324E7BFE5}"/>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5</a:t>
            </a:fld>
            <a:endParaRPr lang="en-US" dirty="0"/>
          </a:p>
        </p:txBody>
      </p:sp>
      <p:sp>
        <p:nvSpPr>
          <p:cNvPr id="16" name="Date Placeholder 15">
            <a:extLst>
              <a:ext uri="{FF2B5EF4-FFF2-40B4-BE49-F238E27FC236}">
                <a16:creationId xmlns:a16="http://schemas.microsoft.com/office/drawing/2014/main" id="{77C3CA95-BC39-41C4-9B87-98BB7EA2D4C1}"/>
              </a:ext>
            </a:extLst>
          </p:cNvPr>
          <p:cNvSpPr>
            <a:spLocks noGrp="1"/>
          </p:cNvSpPr>
          <p:nvPr>
            <p:ph type="dt" sz="half" idx="2"/>
          </p:nvPr>
        </p:nvSpPr>
        <p:spPr>
          <a:xfrm rot="5400000">
            <a:off x="10595991" y="5074920"/>
            <a:ext cx="2647667" cy="365125"/>
          </a:xfrm>
        </p:spPr>
        <p:txBody>
          <a:bodyPr/>
          <a:lstStyle/>
          <a:p>
            <a:r>
              <a:rPr lang="en-US" dirty="0"/>
              <a:t>May 2, 2024</a:t>
            </a:r>
          </a:p>
        </p:txBody>
      </p:sp>
    </p:spTree>
    <p:extLst>
      <p:ext uri="{BB962C8B-B14F-4D97-AF65-F5344CB8AC3E}">
        <p14:creationId xmlns:p14="http://schemas.microsoft.com/office/powerpoint/2010/main" val="29611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tgtEl>
                                          <p:spTgt spid="31">
                                            <p:txEl>
                                              <p:pRg st="0" end="0"/>
                                            </p:txEl>
                                          </p:spTgt>
                                        </p:tgtEl>
                                      </p:cBhvr>
                                    </p:animEffect>
                                    <p:anim calcmode="lin" valueType="num">
                                      <p:cBhvr>
                                        <p:cTn id="15"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animEffect transition="in" filter="fade">
                                      <p:cBhvr>
                                        <p:cTn id="21" dur="1000"/>
                                        <p:tgtEl>
                                          <p:spTgt spid="31">
                                            <p:txEl>
                                              <p:pRg st="1" end="1"/>
                                            </p:txEl>
                                          </p:spTgt>
                                        </p:tgtEl>
                                      </p:cBhvr>
                                    </p:animEffect>
                                    <p:anim calcmode="lin" valueType="num">
                                      <p:cBhvr>
                                        <p:cTn id="22"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fade">
                                      <p:cBhvr>
                                        <p:cTn id="28" dur="1000"/>
                                        <p:tgtEl>
                                          <p:spTgt spid="32">
                                            <p:txEl>
                                              <p:pRg st="0" end="0"/>
                                            </p:txEl>
                                          </p:spTgt>
                                        </p:tgtEl>
                                      </p:cBhvr>
                                    </p:animEffect>
                                    <p:anim calcmode="lin" valueType="num">
                                      <p:cBhvr>
                                        <p:cTn id="29"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xEl>
                                              <p:pRg st="1" end="1"/>
                                            </p:txEl>
                                          </p:spTgt>
                                        </p:tgtEl>
                                        <p:attrNameLst>
                                          <p:attrName>style.visibility</p:attrName>
                                        </p:attrNameLst>
                                      </p:cBhvr>
                                      <p:to>
                                        <p:strVal val="visible"/>
                                      </p:to>
                                    </p:set>
                                    <p:animEffect transition="in" filter="fade">
                                      <p:cBhvr>
                                        <p:cTn id="35" dur="1000"/>
                                        <p:tgtEl>
                                          <p:spTgt spid="32">
                                            <p:txEl>
                                              <p:pRg st="1" end="1"/>
                                            </p:txEl>
                                          </p:spTgt>
                                        </p:tgtEl>
                                      </p:cBhvr>
                                    </p:animEffect>
                                    <p:anim calcmode="lin" valueType="num">
                                      <p:cBhvr>
                                        <p:cTn id="36"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xEl>
                                              <p:pRg st="2" end="2"/>
                                            </p:txEl>
                                          </p:spTgt>
                                        </p:tgtEl>
                                        <p:attrNameLst>
                                          <p:attrName>style.visibility</p:attrName>
                                        </p:attrNameLst>
                                      </p:cBhvr>
                                      <p:to>
                                        <p:strVal val="visible"/>
                                      </p:to>
                                    </p:set>
                                    <p:animEffect transition="in" filter="fade">
                                      <p:cBhvr>
                                        <p:cTn id="42" dur="1000"/>
                                        <p:tgtEl>
                                          <p:spTgt spid="32">
                                            <p:txEl>
                                              <p:pRg st="2" end="2"/>
                                            </p:txEl>
                                          </p:spTgt>
                                        </p:tgtEl>
                                      </p:cBhvr>
                                    </p:animEffect>
                                    <p:anim calcmode="lin" valueType="num">
                                      <p:cBhvr>
                                        <p:cTn id="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fade">
                                      <p:cBhvr>
                                        <p:cTn id="49" dur="1000"/>
                                        <p:tgtEl>
                                          <p:spTgt spid="33">
                                            <p:txEl>
                                              <p:pRg st="0" end="0"/>
                                            </p:txEl>
                                          </p:spTgt>
                                        </p:tgtEl>
                                      </p:cBhvr>
                                    </p:animEffect>
                                    <p:anim calcmode="lin" valueType="num">
                                      <p:cBhvr>
                                        <p:cTn id="50"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31" grpId="0" build="p"/>
      <p:bldP spid="32" grpId="0" build="p"/>
      <p:bldP spid="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8ABCBBC9-D2F7-48B4-9184-C97F038376BF}"/>
              </a:ext>
            </a:extLst>
          </p:cNvPr>
          <p:cNvSpPr>
            <a:spLocks noGrp="1"/>
          </p:cNvSpPr>
          <p:nvPr>
            <p:ph type="title"/>
          </p:nvPr>
        </p:nvSpPr>
        <p:spPr>
          <a:xfrm>
            <a:off x="13531" y="1718518"/>
            <a:ext cx="11906293" cy="1062520"/>
          </a:xfrm>
        </p:spPr>
        <p:txBody>
          <a:bodyPr/>
          <a:lstStyle/>
          <a:p>
            <a:r>
              <a:rPr lang="en-US" sz="4000" dirty="0"/>
              <a:t>What is organizational culture?</a:t>
            </a:r>
            <a:br>
              <a:rPr lang="en-US" sz="4000" dirty="0"/>
            </a:br>
            <a:endParaRPr lang="en-US" sz="4000" dirty="0"/>
          </a:p>
        </p:txBody>
      </p:sp>
      <p:sp>
        <p:nvSpPr>
          <p:cNvPr id="48" name="Text Placeholder 47">
            <a:extLst>
              <a:ext uri="{FF2B5EF4-FFF2-40B4-BE49-F238E27FC236}">
                <a16:creationId xmlns:a16="http://schemas.microsoft.com/office/drawing/2014/main" id="{341596F3-38C6-448D-A0C5-24A7126792CA}"/>
              </a:ext>
            </a:extLst>
          </p:cNvPr>
          <p:cNvSpPr>
            <a:spLocks noGrp="1"/>
          </p:cNvSpPr>
          <p:nvPr>
            <p:ph type="body" sz="quarter" idx="19"/>
          </p:nvPr>
        </p:nvSpPr>
        <p:spPr>
          <a:xfrm>
            <a:off x="557831" y="2945312"/>
            <a:ext cx="10985133" cy="746217"/>
          </a:xfrm>
        </p:spPr>
        <p:txBody>
          <a:bodyPr/>
          <a:lstStyle/>
          <a:p>
            <a:pPr algn="ctr"/>
            <a:r>
              <a:rPr lang="en-US" sz="1800" b="1" dirty="0">
                <a:solidFill>
                  <a:schemeClr val="accent4"/>
                </a:solidFill>
              </a:rPr>
              <a:t>Companies can express organization culture in different ways</a:t>
            </a:r>
          </a:p>
        </p:txBody>
      </p:sp>
      <p:sp>
        <p:nvSpPr>
          <p:cNvPr id="39" name="Text Placeholder 38">
            <a:extLst>
              <a:ext uri="{FF2B5EF4-FFF2-40B4-BE49-F238E27FC236}">
                <a16:creationId xmlns:a16="http://schemas.microsoft.com/office/drawing/2014/main" id="{17B27968-7017-4680-8585-A31AFCFC0A6B}"/>
              </a:ext>
            </a:extLst>
          </p:cNvPr>
          <p:cNvSpPr>
            <a:spLocks noGrp="1"/>
          </p:cNvSpPr>
          <p:nvPr>
            <p:ph type="body" sz="quarter" idx="20"/>
          </p:nvPr>
        </p:nvSpPr>
        <p:spPr>
          <a:xfrm>
            <a:off x="448187" y="3192692"/>
            <a:ext cx="5457762" cy="3206576"/>
          </a:xfrm>
        </p:spPr>
        <p:txBody>
          <a:bodyPr/>
          <a:lstStyle/>
          <a:p>
            <a:pPr marL="285750" indent="-285750">
              <a:buFont typeface="Arial" panose="020B0604020202020204" pitchFamily="34" charset="0"/>
              <a:buChar char="•"/>
            </a:pPr>
            <a:r>
              <a:rPr lang="en-ZA" sz="1600" dirty="0"/>
              <a:t>How an organization does its work and treats employees and customers</a:t>
            </a:r>
          </a:p>
          <a:p>
            <a:pPr marL="285750" indent="-285750">
              <a:buFont typeface="Arial" panose="020B0604020202020204" pitchFamily="34" charset="0"/>
              <a:buChar char="•"/>
            </a:pPr>
            <a:r>
              <a:rPr lang="en-ZA" sz="1600" dirty="0"/>
              <a:t>How much latitude employees are given to make decisions</a:t>
            </a:r>
          </a:p>
          <a:p>
            <a:pPr marL="285750" indent="-285750">
              <a:buFont typeface="Arial" panose="020B0604020202020204" pitchFamily="34" charset="0"/>
              <a:buChar char="•"/>
            </a:pPr>
            <a:r>
              <a:rPr lang="en-ZA" sz="1600" dirty="0"/>
              <a:t>How information is conveyed to employees/customers</a:t>
            </a:r>
          </a:p>
          <a:p>
            <a:pPr marL="285750" indent="-285750">
              <a:buFont typeface="Arial" panose="020B0604020202020204" pitchFamily="34" charset="0"/>
              <a:buChar char="•"/>
            </a:pPr>
            <a:r>
              <a:rPr lang="en-ZA" sz="1600" dirty="0"/>
              <a:t>Employee Commitment toward providing a good product/services</a:t>
            </a:r>
          </a:p>
          <a:p>
            <a:pPr marL="285750" indent="-285750">
              <a:buFont typeface="Arial" panose="020B0604020202020204" pitchFamily="34" charset="0"/>
              <a:buChar char="•"/>
            </a:pPr>
            <a:r>
              <a:rPr lang="en-US" sz="1600" dirty="0"/>
              <a:t>Whether there is a safe space to discuss concerns</a:t>
            </a:r>
          </a:p>
          <a:p>
            <a:pPr marL="285750" indent="-285750">
              <a:buFont typeface="Arial" panose="020B0604020202020204" pitchFamily="34" charset="0"/>
              <a:buChar char="•"/>
            </a:pPr>
            <a:endParaRPr lang="en-US" dirty="0"/>
          </a:p>
          <a:p>
            <a:endParaRPr lang="en-US" dirty="0"/>
          </a:p>
        </p:txBody>
      </p:sp>
      <p:sp>
        <p:nvSpPr>
          <p:cNvPr id="59" name="Text Placeholder 58">
            <a:extLst>
              <a:ext uri="{FF2B5EF4-FFF2-40B4-BE49-F238E27FC236}">
                <a16:creationId xmlns:a16="http://schemas.microsoft.com/office/drawing/2014/main" id="{4CF89924-6561-4076-8640-DB03DB6B7D2B}"/>
              </a:ext>
            </a:extLst>
          </p:cNvPr>
          <p:cNvSpPr>
            <a:spLocks noGrp="1"/>
          </p:cNvSpPr>
          <p:nvPr>
            <p:ph type="body" sz="quarter" idx="21"/>
          </p:nvPr>
        </p:nvSpPr>
        <p:spPr>
          <a:xfrm>
            <a:off x="2814257" y="2461190"/>
            <a:ext cx="6563486" cy="487667"/>
          </a:xfrm>
        </p:spPr>
        <p:txBody>
          <a:bodyPr/>
          <a:lstStyle/>
          <a:p>
            <a:pPr algn="ctr"/>
            <a:r>
              <a:rPr lang="en-US" sz="1800" kern="100" dirty="0">
                <a:effectLst/>
                <a:ea typeface="Aptos" panose="020B0004020202020204" pitchFamily="34" charset="0"/>
                <a:cs typeface="Times New Roman" panose="02020603050405020304" pitchFamily="18" charset="0"/>
              </a:rPr>
              <a:t>how do we look for it</a:t>
            </a:r>
          </a:p>
          <a:p>
            <a:endParaRPr lang="en-US" dirty="0"/>
          </a:p>
        </p:txBody>
      </p:sp>
      <p:sp>
        <p:nvSpPr>
          <p:cNvPr id="50" name="Text Placeholder 49">
            <a:extLst>
              <a:ext uri="{FF2B5EF4-FFF2-40B4-BE49-F238E27FC236}">
                <a16:creationId xmlns:a16="http://schemas.microsoft.com/office/drawing/2014/main" id="{20CCA77E-34EA-4061-ABAB-6C8BBBAD5E9E}"/>
              </a:ext>
            </a:extLst>
          </p:cNvPr>
          <p:cNvSpPr>
            <a:spLocks noGrp="1"/>
          </p:cNvSpPr>
          <p:nvPr>
            <p:ph type="body" sz="quarter" idx="22"/>
          </p:nvPr>
        </p:nvSpPr>
        <p:spPr>
          <a:xfrm>
            <a:off x="5905948" y="3192691"/>
            <a:ext cx="5870085" cy="3206575"/>
          </a:xfrm>
        </p:spPr>
        <p:txBody>
          <a:bodyPr/>
          <a:lstStyle/>
          <a:p>
            <a:pPr marL="285750" indent="-285750">
              <a:buFont typeface="Arial" panose="020B0604020202020204" pitchFamily="34" charset="0"/>
              <a:buChar char="•"/>
            </a:pPr>
            <a:r>
              <a:rPr lang="en-US" sz="1600" dirty="0"/>
              <a:t>Do they hire employees based upon competence or some thing else?</a:t>
            </a:r>
          </a:p>
          <a:p>
            <a:pPr marL="285750" indent="-285750">
              <a:buFont typeface="Arial" panose="020B0604020202020204" pitchFamily="34" charset="0"/>
              <a:buChar char="•"/>
            </a:pPr>
            <a:r>
              <a:rPr lang="en-US" sz="1600" dirty="0"/>
              <a:t>Do the rules apply to everyone?</a:t>
            </a:r>
          </a:p>
          <a:p>
            <a:pPr marL="285750" indent="-285750">
              <a:buFont typeface="Arial" panose="020B0604020202020204" pitchFamily="34" charset="0"/>
              <a:buChar char="•"/>
            </a:pPr>
            <a:r>
              <a:rPr lang="en-US" sz="1600" dirty="0"/>
              <a:t>Do managers play the blame game?</a:t>
            </a:r>
          </a:p>
          <a:p>
            <a:pPr marL="285750" indent="-285750">
              <a:buFont typeface="Arial" panose="020B0604020202020204" pitchFamily="34" charset="0"/>
              <a:buChar char="•"/>
            </a:pPr>
            <a:r>
              <a:rPr lang="en-US" sz="1600" dirty="0"/>
              <a:t>Does only one person know what is happening?</a:t>
            </a:r>
          </a:p>
          <a:p>
            <a:pPr marL="285750" indent="-285750">
              <a:buFont typeface="Arial" panose="020B0604020202020204" pitchFamily="34" charset="0"/>
              <a:buChar char="•"/>
            </a:pPr>
            <a:r>
              <a:rPr lang="en-US" sz="1600" dirty="0"/>
              <a:t>Do new ideas come from a variety of people within the organization?</a:t>
            </a:r>
          </a:p>
        </p:txBody>
      </p:sp>
      <p:sp>
        <p:nvSpPr>
          <p:cNvPr id="43" name="Footer Placeholder 42">
            <a:extLst>
              <a:ext uri="{FF2B5EF4-FFF2-40B4-BE49-F238E27FC236}">
                <a16:creationId xmlns:a16="http://schemas.microsoft.com/office/drawing/2014/main" id="{202891BF-DCB2-480A-BAB9-0C3CDD92BCF0}"/>
              </a:ext>
            </a:extLst>
          </p:cNvPr>
          <p:cNvSpPr>
            <a:spLocks noGrp="1"/>
          </p:cNvSpPr>
          <p:nvPr>
            <p:ph type="ftr" sz="quarter" idx="3"/>
          </p:nvPr>
        </p:nvSpPr>
        <p:spPr>
          <a:xfrm rot="5400000">
            <a:off x="10541127" y="1408176"/>
            <a:ext cx="2770499" cy="365125"/>
          </a:xfrm>
        </p:spPr>
        <p:txBody>
          <a:bodyPr/>
          <a:lstStyle/>
          <a:p>
            <a:r>
              <a:rPr lang="en-US" dirty="0"/>
              <a:t>Battling burnout </a:t>
            </a:r>
          </a:p>
        </p:txBody>
      </p:sp>
      <p:sp>
        <p:nvSpPr>
          <p:cNvPr id="44" name="Slide Number Placeholder 43">
            <a:extLst>
              <a:ext uri="{FF2B5EF4-FFF2-40B4-BE49-F238E27FC236}">
                <a16:creationId xmlns:a16="http://schemas.microsoft.com/office/drawing/2014/main" id="{99A1ED1C-790E-44E3-B2F4-DE91FE038861}"/>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6</a:t>
            </a:fld>
            <a:endParaRPr lang="en-US" dirty="0"/>
          </a:p>
        </p:txBody>
      </p:sp>
      <p:sp>
        <p:nvSpPr>
          <p:cNvPr id="18" name="Date Placeholder 17">
            <a:extLst>
              <a:ext uri="{FF2B5EF4-FFF2-40B4-BE49-F238E27FC236}">
                <a16:creationId xmlns:a16="http://schemas.microsoft.com/office/drawing/2014/main" id="{730335FD-83D9-40F9-BCF7-E66D50AA1D11}"/>
              </a:ext>
            </a:extLst>
          </p:cNvPr>
          <p:cNvSpPr>
            <a:spLocks noGrp="1"/>
          </p:cNvSpPr>
          <p:nvPr>
            <p:ph type="dt" sz="half" idx="2"/>
          </p:nvPr>
        </p:nvSpPr>
        <p:spPr>
          <a:xfrm rot="5400000">
            <a:off x="10595991" y="5074920"/>
            <a:ext cx="2647667" cy="365125"/>
          </a:xfrm>
        </p:spPr>
        <p:txBody>
          <a:bodyPr/>
          <a:lstStyle/>
          <a:p>
            <a:r>
              <a:rPr lang="en-US" dirty="0"/>
              <a:t>May 2, 2024</a:t>
            </a:r>
          </a:p>
        </p:txBody>
      </p:sp>
    </p:spTree>
    <p:extLst>
      <p:ext uri="{BB962C8B-B14F-4D97-AF65-F5344CB8AC3E}">
        <p14:creationId xmlns:p14="http://schemas.microsoft.com/office/powerpoint/2010/main" val="408633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down)">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xEl>
                                              <p:pRg st="1" end="1"/>
                                            </p:txEl>
                                          </p:spTgt>
                                        </p:tgtEl>
                                        <p:attrNameLst>
                                          <p:attrName>style.visibility</p:attrName>
                                        </p:attrNameLst>
                                      </p:cBhvr>
                                      <p:to>
                                        <p:strVal val="visible"/>
                                      </p:to>
                                    </p:set>
                                    <p:animEffect transition="in" filter="wipe(down)">
                                      <p:cBhvr>
                                        <p:cTn id="12" dur="500"/>
                                        <p:tgtEl>
                                          <p:spTgt spid="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xEl>
                                              <p:pRg st="2" end="2"/>
                                            </p:txEl>
                                          </p:spTgt>
                                        </p:tgtEl>
                                        <p:attrNameLst>
                                          <p:attrName>style.visibility</p:attrName>
                                        </p:attrNameLst>
                                      </p:cBhvr>
                                      <p:to>
                                        <p:strVal val="visible"/>
                                      </p:to>
                                    </p:set>
                                    <p:animEffect transition="in" filter="wipe(down)">
                                      <p:cBhvr>
                                        <p:cTn id="17" dur="500"/>
                                        <p:tgtEl>
                                          <p:spTgt spid="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txEl>
                                              <p:pRg st="3" end="3"/>
                                            </p:txEl>
                                          </p:spTgt>
                                        </p:tgtEl>
                                        <p:attrNameLst>
                                          <p:attrName>style.visibility</p:attrName>
                                        </p:attrNameLst>
                                      </p:cBhvr>
                                      <p:to>
                                        <p:strVal val="visible"/>
                                      </p:to>
                                    </p:set>
                                    <p:animEffect transition="in" filter="wipe(down)">
                                      <p:cBhvr>
                                        <p:cTn id="22" dur="500"/>
                                        <p:tgtEl>
                                          <p:spTgt spid="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xEl>
                                              <p:pRg st="4" end="4"/>
                                            </p:txEl>
                                          </p:spTgt>
                                        </p:tgtEl>
                                        <p:attrNameLst>
                                          <p:attrName>style.visibility</p:attrName>
                                        </p:attrNameLst>
                                      </p:cBhvr>
                                      <p:to>
                                        <p:strVal val="visible"/>
                                      </p:to>
                                    </p:set>
                                    <p:animEffect transition="in" filter="wipe(down)">
                                      <p:cBhvr>
                                        <p:cTn id="27" dur="500"/>
                                        <p:tgtEl>
                                          <p:spTgt spid="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
                                            <p:txEl>
                                              <p:pRg st="0" end="0"/>
                                            </p:txEl>
                                          </p:spTgt>
                                        </p:tgtEl>
                                        <p:attrNameLst>
                                          <p:attrName>style.visibility</p:attrName>
                                        </p:attrNameLst>
                                      </p:cBhvr>
                                      <p:to>
                                        <p:strVal val="visible"/>
                                      </p:to>
                                    </p:set>
                                    <p:animEffect transition="in" filter="wipe(down)">
                                      <p:cBhvr>
                                        <p:cTn id="32" dur="500"/>
                                        <p:tgtEl>
                                          <p:spTgt spid="5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
                                            <p:txEl>
                                              <p:pRg st="1" end="1"/>
                                            </p:txEl>
                                          </p:spTgt>
                                        </p:tgtEl>
                                        <p:attrNameLst>
                                          <p:attrName>style.visibility</p:attrName>
                                        </p:attrNameLst>
                                      </p:cBhvr>
                                      <p:to>
                                        <p:strVal val="visible"/>
                                      </p:to>
                                    </p:set>
                                    <p:animEffect transition="in" filter="wipe(down)">
                                      <p:cBhvr>
                                        <p:cTn id="37" dur="500"/>
                                        <p:tgtEl>
                                          <p:spTgt spid="5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0">
                                            <p:txEl>
                                              <p:pRg st="2" end="2"/>
                                            </p:txEl>
                                          </p:spTgt>
                                        </p:tgtEl>
                                        <p:attrNameLst>
                                          <p:attrName>style.visibility</p:attrName>
                                        </p:attrNameLst>
                                      </p:cBhvr>
                                      <p:to>
                                        <p:strVal val="visible"/>
                                      </p:to>
                                    </p:set>
                                    <p:animEffect transition="in" filter="wipe(down)">
                                      <p:cBhvr>
                                        <p:cTn id="42" dur="500"/>
                                        <p:tgtEl>
                                          <p:spTgt spid="5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0">
                                            <p:txEl>
                                              <p:pRg st="3" end="3"/>
                                            </p:txEl>
                                          </p:spTgt>
                                        </p:tgtEl>
                                        <p:attrNameLst>
                                          <p:attrName>style.visibility</p:attrName>
                                        </p:attrNameLst>
                                      </p:cBhvr>
                                      <p:to>
                                        <p:strVal val="visible"/>
                                      </p:to>
                                    </p:set>
                                    <p:animEffect transition="in" filter="wipe(down)">
                                      <p:cBhvr>
                                        <p:cTn id="47" dur="500"/>
                                        <p:tgtEl>
                                          <p:spTgt spid="5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0">
                                            <p:txEl>
                                              <p:pRg st="4" end="4"/>
                                            </p:txEl>
                                          </p:spTgt>
                                        </p:tgtEl>
                                        <p:attrNameLst>
                                          <p:attrName>style.visibility</p:attrName>
                                        </p:attrNameLst>
                                      </p:cBhvr>
                                      <p:to>
                                        <p:strVal val="visible"/>
                                      </p:to>
                                    </p:set>
                                    <p:animEffect transition="in" filter="wipe(down)">
                                      <p:cBhvr>
                                        <p:cTn id="52" dur="500"/>
                                        <p:tgtEl>
                                          <p:spTgt spid="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5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a:extLst>
              <a:ext uri="{FF2B5EF4-FFF2-40B4-BE49-F238E27FC236}">
                <a16:creationId xmlns:a16="http://schemas.microsoft.com/office/drawing/2014/main" id="{24046B9E-C52D-4466-AE77-E724F5B083A6}"/>
              </a:ext>
            </a:extLst>
          </p:cNvPr>
          <p:cNvSpPr>
            <a:spLocks noGrp="1"/>
          </p:cNvSpPr>
          <p:nvPr>
            <p:ph type="title"/>
          </p:nvPr>
        </p:nvSpPr>
        <p:spPr>
          <a:xfrm>
            <a:off x="1841351" y="1449402"/>
            <a:ext cx="8509298" cy="1428711"/>
          </a:xfrm>
        </p:spPr>
        <p:txBody>
          <a:bodyPr/>
          <a:lstStyle/>
          <a:p>
            <a:r>
              <a:rPr lang="en-US" sz="4500" dirty="0"/>
              <a:t>THOUGHT QUESTIONs:</a:t>
            </a:r>
          </a:p>
        </p:txBody>
      </p:sp>
      <p:sp>
        <p:nvSpPr>
          <p:cNvPr id="31" name="Text Placeholder 30">
            <a:extLst>
              <a:ext uri="{FF2B5EF4-FFF2-40B4-BE49-F238E27FC236}">
                <a16:creationId xmlns:a16="http://schemas.microsoft.com/office/drawing/2014/main" id="{5B9D383F-A60F-4C89-8A00-CF569497000A}"/>
              </a:ext>
            </a:extLst>
          </p:cNvPr>
          <p:cNvSpPr>
            <a:spLocks noGrp="1"/>
          </p:cNvSpPr>
          <p:nvPr>
            <p:ph type="body" sz="quarter" idx="26"/>
          </p:nvPr>
        </p:nvSpPr>
        <p:spPr>
          <a:xfrm>
            <a:off x="807998" y="3307992"/>
            <a:ext cx="3830068" cy="2100606"/>
          </a:xfrm>
        </p:spPr>
        <p:txBody>
          <a:bodyPr/>
          <a:lstStyle/>
          <a:p>
            <a:r>
              <a:rPr lang="en-US" sz="2800" b="1" dirty="0">
                <a:solidFill>
                  <a:schemeClr val="accent4"/>
                </a:solidFill>
                <a:latin typeface="+mn-lt"/>
              </a:rPr>
              <a:t>IS YOUR ORGANIZATIONAL CULTURE WHAT YOU WANT IT TO BE?</a:t>
            </a:r>
          </a:p>
        </p:txBody>
      </p:sp>
      <p:sp>
        <p:nvSpPr>
          <p:cNvPr id="32" name="Text Placeholder 31">
            <a:extLst>
              <a:ext uri="{FF2B5EF4-FFF2-40B4-BE49-F238E27FC236}">
                <a16:creationId xmlns:a16="http://schemas.microsoft.com/office/drawing/2014/main" id="{1F406394-948C-4B32-9F32-893A9CDFB903}"/>
              </a:ext>
            </a:extLst>
          </p:cNvPr>
          <p:cNvSpPr>
            <a:spLocks noGrp="1"/>
          </p:cNvSpPr>
          <p:nvPr>
            <p:ph type="body" sz="quarter" idx="27"/>
          </p:nvPr>
        </p:nvSpPr>
        <p:spPr>
          <a:xfrm>
            <a:off x="4834450" y="3454818"/>
            <a:ext cx="3029055" cy="1953780"/>
          </a:xfrm>
        </p:spPr>
        <p:txBody>
          <a:bodyPr/>
          <a:lstStyle/>
          <a:p>
            <a:r>
              <a:rPr lang="en-US" sz="2800" b="1" kern="100" dirty="0">
                <a:solidFill>
                  <a:schemeClr val="accent4"/>
                </a:solidFill>
                <a:effectLst/>
                <a:latin typeface="+mn-lt"/>
                <a:ea typeface="Aptos" panose="020B0004020202020204" pitchFamily="34" charset="0"/>
                <a:cs typeface="Times New Roman" panose="02020603050405020304" pitchFamily="18" charset="0"/>
              </a:rPr>
              <a:t>How long does it take to re-shape a bad culture?</a:t>
            </a:r>
          </a:p>
          <a:p>
            <a:endParaRPr lang="en-US" dirty="0"/>
          </a:p>
        </p:txBody>
      </p:sp>
      <p:sp>
        <p:nvSpPr>
          <p:cNvPr id="33" name="Text Placeholder 32">
            <a:extLst>
              <a:ext uri="{FF2B5EF4-FFF2-40B4-BE49-F238E27FC236}">
                <a16:creationId xmlns:a16="http://schemas.microsoft.com/office/drawing/2014/main" id="{00564ED2-7D0C-49B7-ABB1-6D7E498CDADA}"/>
              </a:ext>
            </a:extLst>
          </p:cNvPr>
          <p:cNvSpPr>
            <a:spLocks noGrp="1"/>
          </p:cNvSpPr>
          <p:nvPr>
            <p:ph type="body" sz="quarter" idx="28"/>
          </p:nvPr>
        </p:nvSpPr>
        <p:spPr>
          <a:xfrm>
            <a:off x="8059890" y="3454818"/>
            <a:ext cx="3324113" cy="1953780"/>
          </a:xfrm>
        </p:spPr>
        <p:txBody>
          <a:bodyPr/>
          <a:lstStyle/>
          <a:p>
            <a:r>
              <a:rPr lang="en-US" sz="2800" b="1" kern="100" dirty="0">
                <a:solidFill>
                  <a:schemeClr val="accent4"/>
                </a:solidFill>
                <a:effectLst/>
                <a:latin typeface="+mn-lt"/>
                <a:ea typeface="Aptos" panose="020B0004020202020204" pitchFamily="34" charset="0"/>
                <a:cs typeface="Times New Roman" panose="02020603050405020304" pitchFamily="18" charset="0"/>
              </a:rPr>
              <a:t>Have you ever done an employee climate survey?</a:t>
            </a:r>
          </a:p>
          <a:p>
            <a:endParaRPr lang="en-US" dirty="0"/>
          </a:p>
        </p:txBody>
      </p:sp>
      <p:sp>
        <p:nvSpPr>
          <p:cNvPr id="24" name="Footer Placeholder 23">
            <a:extLst>
              <a:ext uri="{FF2B5EF4-FFF2-40B4-BE49-F238E27FC236}">
                <a16:creationId xmlns:a16="http://schemas.microsoft.com/office/drawing/2014/main" id="{4A4EFB0B-EDB6-4E5D-BD82-B6F5A96E2590}"/>
              </a:ext>
            </a:extLst>
          </p:cNvPr>
          <p:cNvSpPr>
            <a:spLocks noGrp="1"/>
          </p:cNvSpPr>
          <p:nvPr>
            <p:ph type="ftr" sz="quarter" idx="3"/>
          </p:nvPr>
        </p:nvSpPr>
        <p:spPr>
          <a:xfrm rot="5400000">
            <a:off x="10541127" y="1408176"/>
            <a:ext cx="2770499" cy="365125"/>
          </a:xfrm>
        </p:spPr>
        <p:txBody>
          <a:bodyPr/>
          <a:lstStyle/>
          <a:p>
            <a:r>
              <a:rPr lang="en-US" dirty="0"/>
              <a:t>BATTLING BURNOUT </a:t>
            </a:r>
          </a:p>
        </p:txBody>
      </p:sp>
      <p:sp>
        <p:nvSpPr>
          <p:cNvPr id="25" name="Slide Number Placeholder 24">
            <a:extLst>
              <a:ext uri="{FF2B5EF4-FFF2-40B4-BE49-F238E27FC236}">
                <a16:creationId xmlns:a16="http://schemas.microsoft.com/office/drawing/2014/main" id="{97A7A317-65B9-416D-A896-F174F465EC69}"/>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7</a:t>
            </a:fld>
            <a:endParaRPr lang="en-US" dirty="0"/>
          </a:p>
        </p:txBody>
      </p:sp>
      <p:sp>
        <p:nvSpPr>
          <p:cNvPr id="43" name="Date Placeholder 42">
            <a:extLst>
              <a:ext uri="{FF2B5EF4-FFF2-40B4-BE49-F238E27FC236}">
                <a16:creationId xmlns:a16="http://schemas.microsoft.com/office/drawing/2014/main" id="{49E5435E-DE0A-40F6-A3B9-79B476E7F639}"/>
              </a:ext>
            </a:extLst>
          </p:cNvPr>
          <p:cNvSpPr>
            <a:spLocks noGrp="1"/>
          </p:cNvSpPr>
          <p:nvPr>
            <p:ph type="dt" sz="half" idx="2"/>
          </p:nvPr>
        </p:nvSpPr>
        <p:spPr>
          <a:xfrm rot="5400000">
            <a:off x="10595991" y="5074920"/>
            <a:ext cx="2647667" cy="365125"/>
          </a:xfrm>
        </p:spPr>
        <p:txBody>
          <a:bodyPr/>
          <a:lstStyle/>
          <a:p>
            <a:r>
              <a:rPr lang="en-US" dirty="0"/>
              <a:t>May 2, 2024</a:t>
            </a:r>
          </a:p>
          <a:p>
            <a:endParaRPr lang="en-US" dirty="0"/>
          </a:p>
        </p:txBody>
      </p:sp>
    </p:spTree>
    <p:extLst>
      <p:ext uri="{BB962C8B-B14F-4D97-AF65-F5344CB8AC3E}">
        <p14:creationId xmlns:p14="http://schemas.microsoft.com/office/powerpoint/2010/main" val="9915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p:cTn id="7"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 calcmode="lin" valueType="num">
                                      <p:cBhvr>
                                        <p:cTn id="15" dur="10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A6AD16E-8FB5-4AC7-941E-313FBED6044E}"/>
              </a:ext>
            </a:extLst>
          </p:cNvPr>
          <p:cNvSpPr>
            <a:spLocks noGrp="1"/>
          </p:cNvSpPr>
          <p:nvPr>
            <p:ph type="title"/>
          </p:nvPr>
        </p:nvSpPr>
        <p:spPr>
          <a:xfrm>
            <a:off x="3988627" y="1047301"/>
            <a:ext cx="8314267" cy="828448"/>
          </a:xfrm>
        </p:spPr>
        <p:txBody>
          <a:bodyPr/>
          <a:lstStyle/>
          <a:p>
            <a:pPr algn="ctr"/>
            <a:r>
              <a:rPr lang="en-US" dirty="0"/>
              <a:t>STRATEGIES TO IMPROVE CULTURE </a:t>
            </a:r>
            <a:br>
              <a:rPr lang="en-US" dirty="0"/>
            </a:br>
            <a:r>
              <a:rPr lang="en-US" dirty="0"/>
              <a:t>AND REDUCE BURNOUT</a:t>
            </a:r>
          </a:p>
        </p:txBody>
      </p:sp>
      <p:sp>
        <p:nvSpPr>
          <p:cNvPr id="22" name="Text Placeholder 21">
            <a:extLst>
              <a:ext uri="{FF2B5EF4-FFF2-40B4-BE49-F238E27FC236}">
                <a16:creationId xmlns:a16="http://schemas.microsoft.com/office/drawing/2014/main" id="{A3F3E4C8-A3E9-4D1E-AAF8-A6C4EF21F04E}"/>
              </a:ext>
            </a:extLst>
          </p:cNvPr>
          <p:cNvSpPr>
            <a:spLocks noGrp="1"/>
          </p:cNvSpPr>
          <p:nvPr>
            <p:ph type="body" sz="quarter" idx="14"/>
          </p:nvPr>
        </p:nvSpPr>
        <p:spPr>
          <a:xfrm>
            <a:off x="5221348" y="1973478"/>
            <a:ext cx="6515914" cy="3287922"/>
          </a:xfrm>
        </p:spPr>
        <p:txBody>
          <a:bodyPr/>
          <a:lstStyle/>
          <a:p>
            <a:pPr marL="342900" marR="0" lvl="0" indent="-342900">
              <a:lnSpc>
                <a:spcPct val="115000"/>
              </a:lnSpc>
              <a:spcBef>
                <a:spcPts val="0"/>
              </a:spcBef>
              <a:spcAft>
                <a:spcPts val="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Ensure employees know their jobs and what is expected of them.</a:t>
            </a:r>
          </a:p>
          <a:p>
            <a:pPr marL="342900" marR="0" lvl="0" indent="-342900">
              <a:lnSpc>
                <a:spcPct val="115000"/>
              </a:lnSpc>
              <a:spcBef>
                <a:spcPts val="0"/>
              </a:spcBef>
              <a:spcAft>
                <a:spcPts val="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Identify root causes of burnout and dissatisfaction.</a:t>
            </a:r>
          </a:p>
          <a:p>
            <a:pPr marL="342900" marR="0" lvl="0" indent="-342900">
              <a:lnSpc>
                <a:spcPct val="115000"/>
              </a:lnSpc>
              <a:spcBef>
                <a:spcPts val="0"/>
              </a:spcBef>
              <a:spcAft>
                <a:spcPts val="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Entertain employee suggestions.</a:t>
            </a:r>
          </a:p>
          <a:p>
            <a:pPr marL="342900" marR="0" lvl="0" indent="-342900">
              <a:lnSpc>
                <a:spcPct val="115000"/>
              </a:lnSpc>
              <a:spcBef>
                <a:spcPts val="0"/>
              </a:spcBef>
              <a:spcAft>
                <a:spcPts val="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Let employees know what you are up against, including recruitment and budgetary challenges so they feel like they are a part of the solution.</a:t>
            </a:r>
          </a:p>
          <a:p>
            <a:pPr marL="342900" marR="0" lvl="0" indent="-342900">
              <a:lnSpc>
                <a:spcPct val="115000"/>
              </a:lnSpc>
              <a:spcBef>
                <a:spcPts val="0"/>
              </a:spcBef>
              <a:spcAft>
                <a:spcPts val="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To the extent possible, assign employees to work they like.</a:t>
            </a:r>
          </a:p>
          <a:p>
            <a:pPr marL="342900" marR="0" lvl="0" indent="-342900">
              <a:lnSpc>
                <a:spcPct val="115000"/>
              </a:lnSpc>
              <a:spcBef>
                <a:spcPts val="0"/>
              </a:spcBef>
              <a:spcAft>
                <a:spcPts val="800"/>
              </a:spcAft>
              <a:buFont typeface="Symbol" panose="05050102010706020507" pitchFamily="18" charset="2"/>
              <a:buChar char=""/>
              <a:tabLst>
                <a:tab pos="104267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Identify ways for employees to understand what their co-workers contribute to the organization.</a:t>
            </a:r>
          </a:p>
        </p:txBody>
      </p:sp>
      <p:sp>
        <p:nvSpPr>
          <p:cNvPr id="11" name="Footer Placeholder 10">
            <a:extLst>
              <a:ext uri="{FF2B5EF4-FFF2-40B4-BE49-F238E27FC236}">
                <a16:creationId xmlns:a16="http://schemas.microsoft.com/office/drawing/2014/main" id="{A2EB208E-E68C-4B43-8AD1-6B9A7F5F5BF5}"/>
              </a:ext>
            </a:extLst>
          </p:cNvPr>
          <p:cNvSpPr>
            <a:spLocks noGrp="1"/>
          </p:cNvSpPr>
          <p:nvPr>
            <p:ph type="ftr" sz="quarter" idx="3"/>
          </p:nvPr>
        </p:nvSpPr>
        <p:spPr>
          <a:xfrm rot="5400000">
            <a:off x="10541127" y="1408176"/>
            <a:ext cx="2770499" cy="365125"/>
          </a:xfrm>
        </p:spPr>
        <p:txBody>
          <a:bodyPr/>
          <a:lstStyle/>
          <a:p>
            <a:r>
              <a:rPr lang="en-US" dirty="0"/>
              <a:t>BATTLING BURNOUT</a:t>
            </a:r>
          </a:p>
        </p:txBody>
      </p:sp>
      <p:sp>
        <p:nvSpPr>
          <p:cNvPr id="12" name="Slide Number Placeholder 11">
            <a:extLst>
              <a:ext uri="{FF2B5EF4-FFF2-40B4-BE49-F238E27FC236}">
                <a16:creationId xmlns:a16="http://schemas.microsoft.com/office/drawing/2014/main" id="{312822BD-8CF7-4472-A607-0DD012817DB6}"/>
              </a:ext>
            </a:extLst>
          </p:cNvPr>
          <p:cNvSpPr>
            <a:spLocks noGrp="1"/>
          </p:cNvSpPr>
          <p:nvPr>
            <p:ph type="sldNum" sz="quarter" idx="4"/>
          </p:nvPr>
        </p:nvSpPr>
        <p:spPr>
          <a:xfrm>
            <a:off x="11519019" y="3164804"/>
            <a:ext cx="545911" cy="580029"/>
          </a:xfrm>
        </p:spPr>
        <p:txBody>
          <a:bodyPr/>
          <a:lstStyle/>
          <a:p>
            <a:fld id="{FEA145A6-660C-42A7-85AF-AF42E3C0A892}" type="slidenum">
              <a:rPr lang="en-US" smtClean="0"/>
              <a:pPr/>
              <a:t>8</a:t>
            </a:fld>
            <a:endParaRPr lang="en-US" dirty="0"/>
          </a:p>
        </p:txBody>
      </p:sp>
      <p:sp>
        <p:nvSpPr>
          <p:cNvPr id="42" name="Date Placeholder 41">
            <a:extLst>
              <a:ext uri="{FF2B5EF4-FFF2-40B4-BE49-F238E27FC236}">
                <a16:creationId xmlns:a16="http://schemas.microsoft.com/office/drawing/2014/main" id="{58C1F07E-94CC-45BF-8EE6-8CD7BD89CE54}"/>
              </a:ext>
            </a:extLst>
          </p:cNvPr>
          <p:cNvSpPr>
            <a:spLocks noGrp="1"/>
          </p:cNvSpPr>
          <p:nvPr>
            <p:ph type="dt" sz="half" idx="2"/>
          </p:nvPr>
        </p:nvSpPr>
        <p:spPr>
          <a:xfrm rot="5400000">
            <a:off x="10595991" y="5074920"/>
            <a:ext cx="2647667" cy="365125"/>
          </a:xfrm>
        </p:spPr>
        <p:txBody>
          <a:bodyPr/>
          <a:lstStyle/>
          <a:p>
            <a:r>
              <a:rPr lang="en-US" dirty="0"/>
              <a:t>May 2, 2024</a:t>
            </a:r>
          </a:p>
        </p:txBody>
      </p:sp>
    </p:spTree>
    <p:extLst>
      <p:ext uri="{BB962C8B-B14F-4D97-AF65-F5344CB8AC3E}">
        <p14:creationId xmlns:p14="http://schemas.microsoft.com/office/powerpoint/2010/main" val="29460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down)">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down)">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down)">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wipe(down)">
                                      <p:cBhvr>
                                        <p:cTn id="3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EF1D37D-7D53-43D9-B054-3B3A36C7C4FF}"/>
              </a:ext>
            </a:extLst>
          </p:cNvPr>
          <p:cNvSpPr>
            <a:spLocks noGrp="1"/>
          </p:cNvSpPr>
          <p:nvPr>
            <p:ph type="title"/>
          </p:nvPr>
        </p:nvSpPr>
        <p:spPr>
          <a:xfrm>
            <a:off x="1106371" y="2235114"/>
            <a:ext cx="4989629" cy="2387771"/>
          </a:xfrm>
        </p:spPr>
        <p:txBody>
          <a:bodyPr/>
          <a:lstStyle/>
          <a:p>
            <a:r>
              <a:rPr lang="en-US" sz="5400" dirty="0"/>
              <a:t>Questions</a:t>
            </a:r>
            <a:br>
              <a:rPr lang="en-US" sz="5400" dirty="0"/>
            </a:br>
            <a:r>
              <a:rPr lang="en-US" sz="5400" dirty="0"/>
              <a:t>&amp; </a:t>
            </a:r>
            <a:br>
              <a:rPr lang="en-US" sz="5400" dirty="0"/>
            </a:br>
            <a:r>
              <a:rPr lang="en-US" sz="5400" dirty="0"/>
              <a:t>Discussion </a:t>
            </a:r>
          </a:p>
        </p:txBody>
      </p:sp>
      <p:sp>
        <p:nvSpPr>
          <p:cNvPr id="21" name="Footer Placeholder 20">
            <a:extLst>
              <a:ext uri="{FF2B5EF4-FFF2-40B4-BE49-F238E27FC236}">
                <a16:creationId xmlns:a16="http://schemas.microsoft.com/office/drawing/2014/main" id="{3C259BDD-35DF-471C-9AF0-858004861761}"/>
              </a:ext>
            </a:extLst>
          </p:cNvPr>
          <p:cNvSpPr>
            <a:spLocks noGrp="1"/>
          </p:cNvSpPr>
          <p:nvPr>
            <p:ph type="ftr" sz="quarter" idx="3"/>
          </p:nvPr>
        </p:nvSpPr>
        <p:spPr>
          <a:xfrm rot="5400000">
            <a:off x="10541127" y="1408176"/>
            <a:ext cx="2770499" cy="365125"/>
          </a:xfrm>
        </p:spPr>
        <p:txBody>
          <a:bodyPr/>
          <a:lstStyle/>
          <a:p>
            <a:r>
              <a:rPr lang="en-US" dirty="0"/>
              <a:t>BATLING BURNOUT </a:t>
            </a:r>
          </a:p>
        </p:txBody>
      </p:sp>
      <p:sp>
        <p:nvSpPr>
          <p:cNvPr id="22" name="Slide Number Placeholder 21">
            <a:extLst>
              <a:ext uri="{FF2B5EF4-FFF2-40B4-BE49-F238E27FC236}">
                <a16:creationId xmlns:a16="http://schemas.microsoft.com/office/drawing/2014/main" id="{D185F1A6-517F-4333-A04B-A1833CCBA402}"/>
              </a:ext>
            </a:extLst>
          </p:cNvPr>
          <p:cNvSpPr>
            <a:spLocks noGrp="1"/>
          </p:cNvSpPr>
          <p:nvPr>
            <p:ph type="sldNum" sz="quarter" idx="4"/>
          </p:nvPr>
        </p:nvSpPr>
        <p:spPr>
          <a:xfrm>
            <a:off x="11519019" y="3164804"/>
            <a:ext cx="545911" cy="580029"/>
          </a:xfrm>
        </p:spPr>
        <p:txBody>
          <a:bodyPr/>
          <a:lstStyle/>
          <a:p>
            <a:fld id="{8D1FC6F8-0BCD-47E9-9C64-690771D9C143}" type="slidenum">
              <a:rPr lang="en-US" smtClean="0"/>
              <a:pPr/>
              <a:t>9</a:t>
            </a:fld>
            <a:endParaRPr lang="en-US" dirty="0"/>
          </a:p>
        </p:txBody>
      </p:sp>
      <p:sp>
        <p:nvSpPr>
          <p:cNvPr id="14" name="Date Placeholder 13">
            <a:extLst>
              <a:ext uri="{FF2B5EF4-FFF2-40B4-BE49-F238E27FC236}">
                <a16:creationId xmlns:a16="http://schemas.microsoft.com/office/drawing/2014/main" id="{A6332EFB-A5F4-469F-9C70-AB8197068B1A}"/>
              </a:ext>
            </a:extLst>
          </p:cNvPr>
          <p:cNvSpPr>
            <a:spLocks noGrp="1"/>
          </p:cNvSpPr>
          <p:nvPr>
            <p:ph type="dt" sz="half" idx="2"/>
          </p:nvPr>
        </p:nvSpPr>
        <p:spPr>
          <a:xfrm rot="5400000">
            <a:off x="10595991" y="5074920"/>
            <a:ext cx="2647667" cy="365125"/>
          </a:xfrm>
        </p:spPr>
        <p:txBody>
          <a:bodyPr/>
          <a:lstStyle/>
          <a:p>
            <a:r>
              <a:rPr lang="en-US" dirty="0"/>
              <a:t>May 2, 2024</a:t>
            </a:r>
          </a:p>
        </p:txBody>
      </p:sp>
    </p:spTree>
    <p:extLst>
      <p:ext uri="{BB962C8B-B14F-4D97-AF65-F5344CB8AC3E}">
        <p14:creationId xmlns:p14="http://schemas.microsoft.com/office/powerpoint/2010/main" val="2806944598"/>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140A59"/>
      </a:dk2>
      <a:lt2>
        <a:srgbClr val="E7E6E6"/>
      </a:lt2>
      <a:accent1>
        <a:srgbClr val="2B0348"/>
      </a:accent1>
      <a:accent2>
        <a:srgbClr val="763788"/>
      </a:accent2>
      <a:accent3>
        <a:srgbClr val="EF050C"/>
      </a:accent3>
      <a:accent4>
        <a:srgbClr val="B01E4C"/>
      </a:accent4>
      <a:accent5>
        <a:srgbClr val="0565FA"/>
      </a:accent5>
      <a:accent6>
        <a:srgbClr val="0BE1FF"/>
      </a:accent6>
      <a:hlink>
        <a:srgbClr val="0563C1"/>
      </a:hlink>
      <a:folHlink>
        <a:srgbClr val="954F72"/>
      </a:folHlink>
    </a:clrScheme>
    <a:fontScheme name="Custom 15">
      <a:majorFont>
        <a:latin typeface="Century Gothic Bold"/>
        <a:ea typeface=""/>
        <a:cs typeface=""/>
      </a:majorFont>
      <a:minorFont>
        <a:latin typeface="Dayton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turistic Pitch Deck_TM56488565_Win32_JC_SL_v4" id="{6C16C3F5-3ABD-4B2B-B436-2E1E9CE9969F}" vid="{647D9492-9D63-44AA-8DEA-C98668FC47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8A4BC3-D1CE-4BB2-9C42-D67FD92CA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989D7-CF02-4DC5-9433-98B600ACA0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C2B339A-BBCD-4BF4-A3FE-AE1F9B12F71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Futuristic pitch deck</Template>
  <TotalTime>129</TotalTime>
  <Words>645</Words>
  <Application>Microsoft Office PowerPoint</Application>
  <PresentationFormat>Widescreen</PresentationFormat>
  <Paragraphs>81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Arial</vt:lpstr>
      <vt:lpstr>Calibri</vt:lpstr>
      <vt:lpstr>Century Gothic Bold</vt:lpstr>
      <vt:lpstr>Courier New</vt:lpstr>
      <vt:lpstr>Daytona Pro Light</vt:lpstr>
      <vt:lpstr>Symbol</vt:lpstr>
      <vt:lpstr>Times New Roman</vt:lpstr>
      <vt:lpstr>Office Theme</vt:lpstr>
      <vt:lpstr>Battling Burnout: Effective team building to increase retention, Productivity &amp; impact</vt:lpstr>
      <vt:lpstr>Burnout</vt:lpstr>
      <vt:lpstr>What organizations should know about burnout</vt:lpstr>
      <vt:lpstr>What organizations should know about burnout continued </vt:lpstr>
      <vt:lpstr>Let’s talk about it</vt:lpstr>
      <vt:lpstr>What is organizational culture? </vt:lpstr>
      <vt:lpstr>THOUGHT QUESTIONs:</vt:lpstr>
      <vt:lpstr>STRATEGIES TO IMPROVE CULTURE  AND REDUCE BURNOUT</vt:lpstr>
      <vt:lpstr>Questions &amp;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Battling Burnout: Effective team building to increase retention, Productivity &amp; impact</dc:title>
  <dc:creator>Caroline</dc:creator>
  <cp:lastModifiedBy>Janice Allen Jackson</cp:lastModifiedBy>
  <cp:revision>8</cp:revision>
  <dcterms:created xsi:type="dcterms:W3CDTF">2024-04-26T18:08:05Z</dcterms:created>
  <dcterms:modified xsi:type="dcterms:W3CDTF">2024-04-26T20:38:38Z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